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337" r:id="rId2"/>
    <p:sldId id="11435" r:id="rId3"/>
    <p:sldId id="11449" r:id="rId4"/>
    <p:sldId id="340" r:id="rId5"/>
    <p:sldId id="342" r:id="rId6"/>
    <p:sldId id="339" r:id="rId7"/>
    <p:sldId id="11441" r:id="rId8"/>
    <p:sldId id="11442" r:id="rId9"/>
    <p:sldId id="11439" r:id="rId10"/>
    <p:sldId id="11428" r:id="rId11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58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8300"/>
    <a:srgbClr val="FFCE37"/>
    <a:srgbClr val="FDD826"/>
    <a:srgbClr val="1165A0"/>
    <a:srgbClr val="CAE6F6"/>
    <a:srgbClr val="66B3E1"/>
    <a:srgbClr val="EEAF34"/>
    <a:srgbClr val="2874A9"/>
    <a:srgbClr val="F18F19"/>
    <a:srgbClr val="42A8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99" autoAdjust="0"/>
    <p:restoredTop sz="94708"/>
  </p:normalViewPr>
  <p:slideViewPr>
    <p:cSldViewPr snapToGrid="0" showGuides="1">
      <p:cViewPr varScale="1">
        <p:scale>
          <a:sx n="63" d="100"/>
          <a:sy n="63" d="100"/>
        </p:scale>
        <p:origin x="732" y="56"/>
      </p:cViewPr>
      <p:guideLst>
        <p:guide orient="horz" pos="3158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680873-68F2-4A39-A24B-A7D666BC4F5D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12F41D0-1F2B-41EC-8812-E4B31A111D17}">
      <dgm:prSet phldrT="[Text]" custT="1"/>
      <dgm:spPr/>
      <dgm:t>
        <a:bodyPr lIns="182880" tIns="182880" rIns="0"/>
        <a:lstStyle/>
        <a:p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大白小车套件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3459CD5-D8B7-4A23-B42A-6A7B964485DD}" type="parTrans" cxnId="{EF7DD659-0717-438E-985F-3BA7C954CF34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8471656-CAE5-44C8-ACEF-DEE78CB5263B}" type="sibTrans" cxnId="{EF7DD659-0717-438E-985F-3BA7C954CF34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3A66748-DA39-4C81-915F-F3CB354F4EFF}">
      <dgm:prSet phldrT="[Text]" custT="1"/>
      <dgm:spPr/>
      <dgm:t>
        <a:bodyPr lIns="182880" tIns="182880" rIns="0"/>
        <a:lstStyle/>
        <a:p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乐高</a:t>
          </a:r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NXT</a:t>
          </a:r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或</a:t>
          </a:r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EV3</a:t>
          </a:r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套件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1A19338-8F36-41F0-856C-3075008FCA3D}" type="parTrans" cxnId="{D53C82F0-7424-4674-AF95-3EB28A55C77E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09D53DB-34C2-4C65-88B2-F22B4BFF72E6}" type="sibTrans" cxnId="{D53C82F0-7424-4674-AF95-3EB28A55C77E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D1F307A-4FC4-4DCC-AFB5-6B7AAE741726}">
      <dgm:prSet phldrT="[Text]" custT="1"/>
      <dgm:spPr/>
      <dgm:t>
        <a:bodyPr lIns="182880" tIns="182880" rIns="0"/>
        <a:lstStyle/>
        <a:p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USB</a:t>
          </a:r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摄像头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3062DE9-2511-493E-8F1E-97B239729FBD}" type="parTrans" cxnId="{AE5D5F33-63F2-4020-AAFB-5ECB62954E73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06FA712-BEEE-4EFB-B0FB-97A8B8981CE3}" type="sibTrans" cxnId="{AE5D5F33-63F2-4020-AAFB-5ECB62954E73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76BDB5C-5894-4EC6-9A4D-377B5DE46BE9}">
      <dgm:prSet phldrT="[Text]" custT="1"/>
      <dgm:spPr/>
      <dgm:t>
        <a:bodyPr lIns="182880" tIns="182880" rIns="0"/>
        <a:lstStyle/>
        <a:p>
          <a:r>
            <a:rPr lang="en-US" sz="1800" b="1" dirty="0" err="1">
              <a:latin typeface="微软雅黑" panose="020B0503020204020204" pitchFamily="34" charset="-122"/>
              <a:ea typeface="微软雅黑" panose="020B0503020204020204" pitchFamily="34" charset="-122"/>
            </a:rPr>
            <a:t>圆形金属物体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1932EFA-3C02-4420-9545-604A7F787F72}" type="parTrans" cxnId="{BD007D79-6850-439A-A910-4249FF37FA0B}">
      <dgm:prSet/>
      <dgm:spPr/>
      <dgm:t>
        <a:bodyPr/>
        <a:lstStyle/>
        <a:p>
          <a:endParaRPr 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523C894-85EE-4DCA-922A-A4495302321C}" type="sibTrans" cxnId="{BD007D79-6850-439A-A910-4249FF37FA0B}">
      <dgm:prSet/>
      <dgm:spPr/>
      <dgm:t>
        <a:bodyPr/>
        <a:lstStyle/>
        <a:p>
          <a:endParaRPr 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DA79400-65A9-4C37-B554-194A2E657ACA}" type="pres">
      <dgm:prSet presAssocID="{FB680873-68F2-4A39-A24B-A7D666BC4F5D}" presName="rootnode" presStyleCnt="0">
        <dgm:presLayoutVars>
          <dgm:chMax/>
          <dgm:chPref/>
          <dgm:dir/>
          <dgm:animLvl val="lvl"/>
        </dgm:presLayoutVars>
      </dgm:prSet>
      <dgm:spPr/>
    </dgm:pt>
    <dgm:pt modelId="{08B89C73-B3BF-4252-882F-D6104FD43E12}" type="pres">
      <dgm:prSet presAssocID="{812F41D0-1F2B-41EC-8812-E4B31A111D17}" presName="composite" presStyleCnt="0"/>
      <dgm:spPr/>
    </dgm:pt>
    <dgm:pt modelId="{8B33A38A-1F26-47E0-AA70-67F9653006E4}" type="pres">
      <dgm:prSet presAssocID="{812F41D0-1F2B-41EC-8812-E4B31A111D17}" presName="LShape" presStyleLbl="alignNode1" presStyleIdx="0" presStyleCnt="7"/>
      <dgm:spPr>
        <a:solidFill>
          <a:schemeClr val="accent1"/>
        </a:solidFill>
        <a:ln>
          <a:noFill/>
        </a:ln>
      </dgm:spPr>
    </dgm:pt>
    <dgm:pt modelId="{7130075C-DAED-4D1D-AB37-763F1A262D9E}" type="pres">
      <dgm:prSet presAssocID="{812F41D0-1F2B-41EC-8812-E4B31A111D17}" presName="ParentText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AE00A12C-A488-48B5-8196-9F097818204F}" type="pres">
      <dgm:prSet presAssocID="{812F41D0-1F2B-41EC-8812-E4B31A111D17}" presName="Triangle" presStyleLbl="alignNode1" presStyleIdx="1" presStyleCnt="7"/>
      <dgm:spPr>
        <a:solidFill>
          <a:schemeClr val="accent1"/>
        </a:solidFill>
        <a:ln>
          <a:noFill/>
        </a:ln>
      </dgm:spPr>
    </dgm:pt>
    <dgm:pt modelId="{23A247DF-6E25-4A68-B991-9207D7A1E735}" type="pres">
      <dgm:prSet presAssocID="{28471656-CAE5-44C8-ACEF-DEE78CB5263B}" presName="sibTrans" presStyleCnt="0"/>
      <dgm:spPr/>
    </dgm:pt>
    <dgm:pt modelId="{877EBC66-0B64-405D-8317-E7F5AB4C2ADF}" type="pres">
      <dgm:prSet presAssocID="{28471656-CAE5-44C8-ACEF-DEE78CB5263B}" presName="space" presStyleCnt="0"/>
      <dgm:spPr/>
    </dgm:pt>
    <dgm:pt modelId="{E30716D1-316E-4344-818C-7D5EC3FA2F6D}" type="pres">
      <dgm:prSet presAssocID="{C3A66748-DA39-4C81-915F-F3CB354F4EFF}" presName="composite" presStyleCnt="0"/>
      <dgm:spPr/>
    </dgm:pt>
    <dgm:pt modelId="{B0690B07-0F0A-4711-8D4B-3B5F7D4E2986}" type="pres">
      <dgm:prSet presAssocID="{C3A66748-DA39-4C81-915F-F3CB354F4EFF}" presName="LShape" presStyleLbl="alignNode1" presStyleIdx="2" presStyleCnt="7"/>
      <dgm:spPr>
        <a:solidFill>
          <a:schemeClr val="accent2"/>
        </a:solidFill>
        <a:ln>
          <a:noFill/>
        </a:ln>
      </dgm:spPr>
    </dgm:pt>
    <dgm:pt modelId="{32D9CF60-53A5-44B9-9097-60904E7CE431}" type="pres">
      <dgm:prSet presAssocID="{C3A66748-DA39-4C81-915F-F3CB354F4EFF}" presName="ParentText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A20B5860-8224-4097-904D-B73672C9F839}" type="pres">
      <dgm:prSet presAssocID="{C3A66748-DA39-4C81-915F-F3CB354F4EFF}" presName="Triangle" presStyleLbl="alignNode1" presStyleIdx="3" presStyleCnt="7"/>
      <dgm:spPr>
        <a:solidFill>
          <a:schemeClr val="accent2"/>
        </a:solidFill>
        <a:ln>
          <a:noFill/>
        </a:ln>
      </dgm:spPr>
    </dgm:pt>
    <dgm:pt modelId="{26C28728-0B89-43D0-A531-C2B39B4EA0AB}" type="pres">
      <dgm:prSet presAssocID="{409D53DB-34C2-4C65-88B2-F22B4BFF72E6}" presName="sibTrans" presStyleCnt="0"/>
      <dgm:spPr/>
    </dgm:pt>
    <dgm:pt modelId="{69B3FE3C-4D84-42A7-BCEE-48E643EE3C1D}" type="pres">
      <dgm:prSet presAssocID="{409D53DB-34C2-4C65-88B2-F22B4BFF72E6}" presName="space" presStyleCnt="0"/>
      <dgm:spPr/>
    </dgm:pt>
    <dgm:pt modelId="{01989E35-CBA2-4ED3-9836-746744133E01}" type="pres">
      <dgm:prSet presAssocID="{5D1F307A-4FC4-4DCC-AFB5-6B7AAE741726}" presName="composite" presStyleCnt="0"/>
      <dgm:spPr/>
    </dgm:pt>
    <dgm:pt modelId="{3FB716FB-D28B-4017-9E73-424A704CD315}" type="pres">
      <dgm:prSet presAssocID="{5D1F307A-4FC4-4DCC-AFB5-6B7AAE741726}" presName="LShape" presStyleLbl="alignNode1" presStyleIdx="4" presStyleCnt="7"/>
      <dgm:spPr>
        <a:solidFill>
          <a:schemeClr val="accent3"/>
        </a:solidFill>
        <a:ln>
          <a:noFill/>
        </a:ln>
      </dgm:spPr>
    </dgm:pt>
    <dgm:pt modelId="{B972AA22-F389-426E-BCC4-61B96D35266C}" type="pres">
      <dgm:prSet presAssocID="{5D1F307A-4FC4-4DCC-AFB5-6B7AAE741726}" presName="ParentText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03B67CC5-9C39-4C8D-A9D8-8C98AF000AF1}" type="pres">
      <dgm:prSet presAssocID="{5D1F307A-4FC4-4DCC-AFB5-6B7AAE741726}" presName="Triangle" presStyleLbl="alignNode1" presStyleIdx="5" presStyleCnt="7"/>
      <dgm:spPr>
        <a:solidFill>
          <a:schemeClr val="accent3"/>
        </a:solidFill>
        <a:ln>
          <a:noFill/>
        </a:ln>
      </dgm:spPr>
    </dgm:pt>
    <dgm:pt modelId="{2595269F-07D4-4FBB-8173-03BEF635E108}" type="pres">
      <dgm:prSet presAssocID="{706FA712-BEEE-4EFB-B0FB-97A8B8981CE3}" presName="sibTrans" presStyleCnt="0"/>
      <dgm:spPr/>
    </dgm:pt>
    <dgm:pt modelId="{B0E778B3-10A6-4E48-A9DD-127DACEB23DB}" type="pres">
      <dgm:prSet presAssocID="{706FA712-BEEE-4EFB-B0FB-97A8B8981CE3}" presName="space" presStyleCnt="0"/>
      <dgm:spPr/>
    </dgm:pt>
    <dgm:pt modelId="{4E877A7C-0D11-4BD0-906B-ED09E67BE23B}" type="pres">
      <dgm:prSet presAssocID="{076BDB5C-5894-4EC6-9A4D-377B5DE46BE9}" presName="composite" presStyleCnt="0"/>
      <dgm:spPr/>
    </dgm:pt>
    <dgm:pt modelId="{1B22D62F-62E9-4CE4-826B-10FD5511BE35}" type="pres">
      <dgm:prSet presAssocID="{076BDB5C-5894-4EC6-9A4D-377B5DE46BE9}" presName="LShape" presStyleLbl="alignNode1" presStyleIdx="6" presStyleCnt="7"/>
      <dgm:spPr>
        <a:ln>
          <a:noFill/>
        </a:ln>
      </dgm:spPr>
    </dgm:pt>
    <dgm:pt modelId="{084C1BCE-8DE3-4CD1-8840-4FB781042B41}" type="pres">
      <dgm:prSet presAssocID="{076BDB5C-5894-4EC6-9A4D-377B5DE46BE9}" presName="ParentText" presStyleLbl="revTx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AE5D5F33-63F2-4020-AAFB-5ECB62954E73}" srcId="{FB680873-68F2-4A39-A24B-A7D666BC4F5D}" destId="{5D1F307A-4FC4-4DCC-AFB5-6B7AAE741726}" srcOrd="2" destOrd="0" parTransId="{53062DE9-2511-493E-8F1E-97B239729FBD}" sibTransId="{706FA712-BEEE-4EFB-B0FB-97A8B8981CE3}"/>
    <dgm:cxn modelId="{52908244-E42D-49DA-98C9-75D4C82205A9}" type="presOf" srcId="{FB680873-68F2-4A39-A24B-A7D666BC4F5D}" destId="{1DA79400-65A9-4C37-B554-194A2E657ACA}" srcOrd="0" destOrd="0" presId="urn:microsoft.com/office/officeart/2009/3/layout/StepUpProcess"/>
    <dgm:cxn modelId="{FBBE2370-6C50-406A-9663-C90C1579FFF1}" type="presOf" srcId="{812F41D0-1F2B-41EC-8812-E4B31A111D17}" destId="{7130075C-DAED-4D1D-AB37-763F1A262D9E}" srcOrd="0" destOrd="0" presId="urn:microsoft.com/office/officeart/2009/3/layout/StepUpProcess"/>
    <dgm:cxn modelId="{BD007D79-6850-439A-A910-4249FF37FA0B}" srcId="{FB680873-68F2-4A39-A24B-A7D666BC4F5D}" destId="{076BDB5C-5894-4EC6-9A4D-377B5DE46BE9}" srcOrd="3" destOrd="0" parTransId="{F1932EFA-3C02-4420-9545-604A7F787F72}" sibTransId="{F523C894-85EE-4DCA-922A-A4495302321C}"/>
    <dgm:cxn modelId="{EF7DD659-0717-438E-985F-3BA7C954CF34}" srcId="{FB680873-68F2-4A39-A24B-A7D666BC4F5D}" destId="{812F41D0-1F2B-41EC-8812-E4B31A111D17}" srcOrd="0" destOrd="0" parTransId="{93459CD5-D8B7-4A23-B42A-6A7B964485DD}" sibTransId="{28471656-CAE5-44C8-ACEF-DEE78CB5263B}"/>
    <dgm:cxn modelId="{7897AB9A-D264-4DA1-8F36-22F6890BD11A}" type="presOf" srcId="{C3A66748-DA39-4C81-915F-F3CB354F4EFF}" destId="{32D9CF60-53A5-44B9-9097-60904E7CE431}" srcOrd="0" destOrd="0" presId="urn:microsoft.com/office/officeart/2009/3/layout/StepUpProcess"/>
    <dgm:cxn modelId="{5EB614BB-9739-4A2D-883A-0B245F40E90E}" type="presOf" srcId="{5D1F307A-4FC4-4DCC-AFB5-6B7AAE741726}" destId="{B972AA22-F389-426E-BCC4-61B96D35266C}" srcOrd="0" destOrd="0" presId="urn:microsoft.com/office/officeart/2009/3/layout/StepUpProcess"/>
    <dgm:cxn modelId="{D53C82F0-7424-4674-AF95-3EB28A55C77E}" srcId="{FB680873-68F2-4A39-A24B-A7D666BC4F5D}" destId="{C3A66748-DA39-4C81-915F-F3CB354F4EFF}" srcOrd="1" destOrd="0" parTransId="{51A19338-8F36-41F0-856C-3075008FCA3D}" sibTransId="{409D53DB-34C2-4C65-88B2-F22B4BFF72E6}"/>
    <dgm:cxn modelId="{548CF5F8-9876-4C46-A42D-C02431C2F50F}" type="presOf" srcId="{076BDB5C-5894-4EC6-9A4D-377B5DE46BE9}" destId="{084C1BCE-8DE3-4CD1-8840-4FB781042B41}" srcOrd="0" destOrd="0" presId="urn:microsoft.com/office/officeart/2009/3/layout/StepUpProcess"/>
    <dgm:cxn modelId="{A2610378-F1EF-49FB-BE7D-CD3576A07F0F}" type="presParOf" srcId="{1DA79400-65A9-4C37-B554-194A2E657ACA}" destId="{08B89C73-B3BF-4252-882F-D6104FD43E12}" srcOrd="0" destOrd="0" presId="urn:microsoft.com/office/officeart/2009/3/layout/StepUpProcess"/>
    <dgm:cxn modelId="{B7EF5ED6-F240-42FB-B0CA-8933A2B5EBDF}" type="presParOf" srcId="{08B89C73-B3BF-4252-882F-D6104FD43E12}" destId="{8B33A38A-1F26-47E0-AA70-67F9653006E4}" srcOrd="0" destOrd="0" presId="urn:microsoft.com/office/officeart/2009/3/layout/StepUpProcess"/>
    <dgm:cxn modelId="{28BECB6A-C0FC-4971-A5C2-EC807802189B}" type="presParOf" srcId="{08B89C73-B3BF-4252-882F-D6104FD43E12}" destId="{7130075C-DAED-4D1D-AB37-763F1A262D9E}" srcOrd="1" destOrd="0" presId="urn:microsoft.com/office/officeart/2009/3/layout/StepUpProcess"/>
    <dgm:cxn modelId="{D129CCD6-F9A1-40F0-855C-7F8DFF69D628}" type="presParOf" srcId="{08B89C73-B3BF-4252-882F-D6104FD43E12}" destId="{AE00A12C-A488-48B5-8196-9F097818204F}" srcOrd="2" destOrd="0" presId="urn:microsoft.com/office/officeart/2009/3/layout/StepUpProcess"/>
    <dgm:cxn modelId="{8A21D989-2CF1-401A-BAA5-A2FD3D43E626}" type="presParOf" srcId="{1DA79400-65A9-4C37-B554-194A2E657ACA}" destId="{23A247DF-6E25-4A68-B991-9207D7A1E735}" srcOrd="1" destOrd="0" presId="urn:microsoft.com/office/officeart/2009/3/layout/StepUpProcess"/>
    <dgm:cxn modelId="{4BE55E3E-F55E-46FC-9326-C6B11AE90630}" type="presParOf" srcId="{23A247DF-6E25-4A68-B991-9207D7A1E735}" destId="{877EBC66-0B64-405D-8317-E7F5AB4C2ADF}" srcOrd="0" destOrd="0" presId="urn:microsoft.com/office/officeart/2009/3/layout/StepUpProcess"/>
    <dgm:cxn modelId="{2F516BC5-20FF-4C84-B463-176573A2C80C}" type="presParOf" srcId="{1DA79400-65A9-4C37-B554-194A2E657ACA}" destId="{E30716D1-316E-4344-818C-7D5EC3FA2F6D}" srcOrd="2" destOrd="0" presId="urn:microsoft.com/office/officeart/2009/3/layout/StepUpProcess"/>
    <dgm:cxn modelId="{B1ABA625-BE34-4EFC-AC51-2C27A0991C51}" type="presParOf" srcId="{E30716D1-316E-4344-818C-7D5EC3FA2F6D}" destId="{B0690B07-0F0A-4711-8D4B-3B5F7D4E2986}" srcOrd="0" destOrd="0" presId="urn:microsoft.com/office/officeart/2009/3/layout/StepUpProcess"/>
    <dgm:cxn modelId="{B3CBB53A-A266-411E-8CE8-D523DBFBBD05}" type="presParOf" srcId="{E30716D1-316E-4344-818C-7D5EC3FA2F6D}" destId="{32D9CF60-53A5-44B9-9097-60904E7CE431}" srcOrd="1" destOrd="0" presId="urn:microsoft.com/office/officeart/2009/3/layout/StepUpProcess"/>
    <dgm:cxn modelId="{1C288EC5-936B-40F0-A0C1-ADC00B8347B1}" type="presParOf" srcId="{E30716D1-316E-4344-818C-7D5EC3FA2F6D}" destId="{A20B5860-8224-4097-904D-B73672C9F839}" srcOrd="2" destOrd="0" presId="urn:microsoft.com/office/officeart/2009/3/layout/StepUpProcess"/>
    <dgm:cxn modelId="{B7FD2544-402F-4911-8BBB-7D6E53B26011}" type="presParOf" srcId="{1DA79400-65A9-4C37-B554-194A2E657ACA}" destId="{26C28728-0B89-43D0-A531-C2B39B4EA0AB}" srcOrd="3" destOrd="0" presId="urn:microsoft.com/office/officeart/2009/3/layout/StepUpProcess"/>
    <dgm:cxn modelId="{8DB5EB35-4166-4EC6-9759-A619A3FA5E59}" type="presParOf" srcId="{26C28728-0B89-43D0-A531-C2B39B4EA0AB}" destId="{69B3FE3C-4D84-42A7-BCEE-48E643EE3C1D}" srcOrd="0" destOrd="0" presId="urn:microsoft.com/office/officeart/2009/3/layout/StepUpProcess"/>
    <dgm:cxn modelId="{96541BB8-BF79-4E12-81B3-63FB7CE51C6F}" type="presParOf" srcId="{1DA79400-65A9-4C37-B554-194A2E657ACA}" destId="{01989E35-CBA2-4ED3-9836-746744133E01}" srcOrd="4" destOrd="0" presId="urn:microsoft.com/office/officeart/2009/3/layout/StepUpProcess"/>
    <dgm:cxn modelId="{D1A0ADD4-4C1C-47B9-8C8C-A9B564D5AB70}" type="presParOf" srcId="{01989E35-CBA2-4ED3-9836-746744133E01}" destId="{3FB716FB-D28B-4017-9E73-424A704CD315}" srcOrd="0" destOrd="0" presId="urn:microsoft.com/office/officeart/2009/3/layout/StepUpProcess"/>
    <dgm:cxn modelId="{E7A0E859-DBAC-4714-AE42-AEE4BEE901CD}" type="presParOf" srcId="{01989E35-CBA2-4ED3-9836-746744133E01}" destId="{B972AA22-F389-426E-BCC4-61B96D35266C}" srcOrd="1" destOrd="0" presId="urn:microsoft.com/office/officeart/2009/3/layout/StepUpProcess"/>
    <dgm:cxn modelId="{369A4801-CE7B-4620-AB4C-EEC89E641E9B}" type="presParOf" srcId="{01989E35-CBA2-4ED3-9836-746744133E01}" destId="{03B67CC5-9C39-4C8D-A9D8-8C98AF000AF1}" srcOrd="2" destOrd="0" presId="urn:microsoft.com/office/officeart/2009/3/layout/StepUpProcess"/>
    <dgm:cxn modelId="{0AF88EC9-3A87-42BA-9F78-860655327384}" type="presParOf" srcId="{1DA79400-65A9-4C37-B554-194A2E657ACA}" destId="{2595269F-07D4-4FBB-8173-03BEF635E108}" srcOrd="5" destOrd="0" presId="urn:microsoft.com/office/officeart/2009/3/layout/StepUpProcess"/>
    <dgm:cxn modelId="{EEC526EB-21D7-4EE4-B0F7-056A23FAD091}" type="presParOf" srcId="{2595269F-07D4-4FBB-8173-03BEF635E108}" destId="{B0E778B3-10A6-4E48-A9DD-127DACEB23DB}" srcOrd="0" destOrd="0" presId="urn:microsoft.com/office/officeart/2009/3/layout/StepUpProcess"/>
    <dgm:cxn modelId="{3B6E7B52-FCFF-4C37-919A-525D497935D9}" type="presParOf" srcId="{1DA79400-65A9-4C37-B554-194A2E657ACA}" destId="{4E877A7C-0D11-4BD0-906B-ED09E67BE23B}" srcOrd="6" destOrd="0" presId="urn:microsoft.com/office/officeart/2009/3/layout/StepUpProcess"/>
    <dgm:cxn modelId="{7EB24AD0-E96B-4AB5-B6B1-C0106D58E4E7}" type="presParOf" srcId="{4E877A7C-0D11-4BD0-906B-ED09E67BE23B}" destId="{1B22D62F-62E9-4CE4-826B-10FD5511BE35}" srcOrd="0" destOrd="0" presId="urn:microsoft.com/office/officeart/2009/3/layout/StepUpProcess"/>
    <dgm:cxn modelId="{061E53E8-26D6-486B-8833-865EBD51C0D1}" type="presParOf" srcId="{4E877A7C-0D11-4BD0-906B-ED09E67BE23B}" destId="{084C1BCE-8DE3-4CD1-8840-4FB781042B41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94E4888-8DEF-3D4D-B918-3713DE813158}" type="doc">
      <dgm:prSet loTypeId="urn:microsoft.com/office/officeart/2005/8/layout/orgChar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93505CD2-8512-6346-8B74-9D7E134156B0}">
      <dgm:prSet phldrT="[文本]" custT="1"/>
      <dgm:spPr/>
      <dgm:t>
        <a:bodyPr/>
        <a:lstStyle/>
        <a:p>
          <a:r>
            <a:rPr lang="zh-CN" altLang="en-US" sz="2400" dirty="0"/>
            <a:t>视觉输入</a:t>
          </a:r>
          <a:endParaRPr lang="en-US" altLang="zh-CN" sz="2400" dirty="0"/>
        </a:p>
        <a:p>
          <a:r>
            <a:rPr lang="zh-CN" altLang="en-US" sz="2400" dirty="0"/>
            <a:t>（</a:t>
          </a:r>
          <a:r>
            <a:rPr lang="en-US" altLang="zh-CN" sz="2400" dirty="0" err="1"/>
            <a:t>usb</a:t>
          </a:r>
          <a:r>
            <a:rPr lang="zh-CN" altLang="en-US" sz="2400" dirty="0"/>
            <a:t>摄像头）</a:t>
          </a:r>
        </a:p>
      </dgm:t>
    </dgm:pt>
    <dgm:pt modelId="{691ECBCE-9D2C-304D-8DEF-7EA68A3D51E7}" type="parTrans" cxnId="{3F5DB76C-7489-5546-899B-8B3E97B9712A}">
      <dgm:prSet/>
      <dgm:spPr/>
      <dgm:t>
        <a:bodyPr/>
        <a:lstStyle/>
        <a:p>
          <a:endParaRPr lang="zh-CN" altLang="en-US"/>
        </a:p>
      </dgm:t>
    </dgm:pt>
    <dgm:pt modelId="{F3FD9F98-94DB-1141-8ED8-49ACDAB5F750}" type="sibTrans" cxnId="{3F5DB76C-7489-5546-899B-8B3E97B9712A}">
      <dgm:prSet/>
      <dgm:spPr/>
      <dgm:t>
        <a:bodyPr/>
        <a:lstStyle/>
        <a:p>
          <a:endParaRPr lang="zh-CN" altLang="en-US"/>
        </a:p>
      </dgm:t>
    </dgm:pt>
    <dgm:pt modelId="{6F4C2911-B25B-BB4A-B1A9-04FF024EEE58}" type="asst">
      <dgm:prSet phldrT="[文本]" custT="1"/>
      <dgm:spPr/>
      <dgm:t>
        <a:bodyPr/>
        <a:lstStyle/>
        <a:p>
          <a:r>
            <a:rPr lang="en-US" altLang="zh-CN" sz="2400" dirty="0"/>
            <a:t>OpenCV</a:t>
          </a:r>
          <a:r>
            <a:rPr lang="zh-CN" altLang="en-US" sz="2400" dirty="0"/>
            <a:t>进行处理（树莓派）</a:t>
          </a:r>
        </a:p>
      </dgm:t>
    </dgm:pt>
    <dgm:pt modelId="{1AD705F1-55D7-1B44-9897-69322CEA8538}" type="parTrans" cxnId="{95841F59-59A2-7042-808D-431C275FC92A}">
      <dgm:prSet/>
      <dgm:spPr/>
      <dgm:t>
        <a:bodyPr/>
        <a:lstStyle/>
        <a:p>
          <a:endParaRPr lang="zh-CN" altLang="en-US"/>
        </a:p>
      </dgm:t>
    </dgm:pt>
    <dgm:pt modelId="{4E5CC533-1B29-044D-903F-9B85B5F912B3}" type="sibTrans" cxnId="{95841F59-59A2-7042-808D-431C275FC92A}">
      <dgm:prSet/>
      <dgm:spPr/>
      <dgm:t>
        <a:bodyPr/>
        <a:lstStyle/>
        <a:p>
          <a:endParaRPr lang="zh-CN" altLang="en-US"/>
        </a:p>
      </dgm:t>
    </dgm:pt>
    <dgm:pt modelId="{D9BF8F10-FCC1-F94F-846B-75C4B0058E4D}">
      <dgm:prSet phldrT="[文本]" custT="1"/>
      <dgm:spPr/>
      <dgm:t>
        <a:bodyPr/>
        <a:lstStyle/>
        <a:p>
          <a:r>
            <a:rPr lang="zh-CN" altLang="en-US" sz="2400" dirty="0"/>
            <a:t>传送带传送各种待检测设备</a:t>
          </a:r>
        </a:p>
      </dgm:t>
    </dgm:pt>
    <dgm:pt modelId="{B31E806B-ACA9-BE49-BF56-BEE9F0B58F30}" type="parTrans" cxnId="{D2287328-B4EA-354F-9269-5FCEBF03B00F}">
      <dgm:prSet/>
      <dgm:spPr/>
      <dgm:t>
        <a:bodyPr/>
        <a:lstStyle/>
        <a:p>
          <a:endParaRPr lang="zh-CN" altLang="en-US"/>
        </a:p>
      </dgm:t>
    </dgm:pt>
    <dgm:pt modelId="{5F452F19-E4D1-EB49-B203-A09DF75E9C3C}" type="sibTrans" cxnId="{D2287328-B4EA-354F-9269-5FCEBF03B00F}">
      <dgm:prSet/>
      <dgm:spPr/>
      <dgm:t>
        <a:bodyPr/>
        <a:lstStyle/>
        <a:p>
          <a:endParaRPr lang="zh-CN" altLang="en-US"/>
        </a:p>
      </dgm:t>
    </dgm:pt>
    <dgm:pt modelId="{5D666796-1617-0046-994F-86A5E96A9EA0}">
      <dgm:prSet phldrT="[文本]" custT="1"/>
      <dgm:spPr/>
      <dgm:t>
        <a:bodyPr/>
        <a:lstStyle/>
        <a:p>
          <a:r>
            <a:rPr lang="zh-CN" altLang="en-US" sz="2400" dirty="0"/>
            <a:t>检测到圆形后发送信号给</a:t>
          </a:r>
          <a:r>
            <a:rPr lang="en-US" altLang="zh-CN" sz="2400" dirty="0"/>
            <a:t>Arduino</a:t>
          </a:r>
          <a:endParaRPr lang="zh-CN" altLang="en-US" sz="2400" dirty="0"/>
        </a:p>
      </dgm:t>
    </dgm:pt>
    <dgm:pt modelId="{BDD75873-C30B-C142-ABD7-F06ECBAB4F4C}" type="parTrans" cxnId="{831D9230-B794-CE4D-9134-5581F611F3A8}">
      <dgm:prSet/>
      <dgm:spPr/>
      <dgm:t>
        <a:bodyPr/>
        <a:lstStyle/>
        <a:p>
          <a:endParaRPr lang="zh-CN" altLang="en-US"/>
        </a:p>
      </dgm:t>
    </dgm:pt>
    <dgm:pt modelId="{EE35B4BD-DA21-934D-9BE4-3069E777CAC3}" type="sibTrans" cxnId="{831D9230-B794-CE4D-9134-5581F611F3A8}">
      <dgm:prSet/>
      <dgm:spPr/>
      <dgm:t>
        <a:bodyPr/>
        <a:lstStyle/>
        <a:p>
          <a:endParaRPr lang="zh-CN" altLang="en-US"/>
        </a:p>
      </dgm:t>
    </dgm:pt>
    <dgm:pt modelId="{B34762C8-B2EF-0A41-A0CC-49791B9F32F5}">
      <dgm:prSet phldrT="[文本]" custT="1"/>
      <dgm:spPr/>
      <dgm:t>
        <a:bodyPr/>
        <a:lstStyle/>
        <a:p>
          <a:r>
            <a:rPr lang="en-US" altLang="zh-CN" sz="2400" dirty="0"/>
            <a:t>Arduino</a:t>
          </a:r>
          <a:r>
            <a:rPr lang="zh-CN" altLang="en-US" sz="2400" dirty="0"/>
            <a:t>执行抓取操作</a:t>
          </a:r>
        </a:p>
      </dgm:t>
    </dgm:pt>
    <dgm:pt modelId="{EE3C472B-70CF-EF44-92C6-B9FE4216B410}" type="parTrans" cxnId="{313242C1-6631-B648-A527-B7E4856C070E}">
      <dgm:prSet/>
      <dgm:spPr/>
      <dgm:t>
        <a:bodyPr/>
        <a:lstStyle/>
        <a:p>
          <a:endParaRPr lang="zh-CN" altLang="en-US"/>
        </a:p>
      </dgm:t>
    </dgm:pt>
    <dgm:pt modelId="{12170559-2530-FF43-9AF2-95D7003AA460}" type="sibTrans" cxnId="{313242C1-6631-B648-A527-B7E4856C070E}">
      <dgm:prSet/>
      <dgm:spPr/>
      <dgm:t>
        <a:bodyPr/>
        <a:lstStyle/>
        <a:p>
          <a:endParaRPr lang="zh-CN" altLang="en-US"/>
        </a:p>
      </dgm:t>
    </dgm:pt>
    <dgm:pt modelId="{F015ADA5-75FD-944B-B9C9-C221D04202C3}" type="pres">
      <dgm:prSet presAssocID="{B94E4888-8DEF-3D4D-B918-3713DE81315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8D7BBCB-A2B2-F94D-9B7F-257A4EED8B5D}" type="pres">
      <dgm:prSet presAssocID="{93505CD2-8512-6346-8B74-9D7E134156B0}" presName="hierRoot1" presStyleCnt="0">
        <dgm:presLayoutVars>
          <dgm:hierBranch val="init"/>
        </dgm:presLayoutVars>
      </dgm:prSet>
      <dgm:spPr/>
    </dgm:pt>
    <dgm:pt modelId="{88F91BA3-1683-F34B-AFBA-3398658E5073}" type="pres">
      <dgm:prSet presAssocID="{93505CD2-8512-6346-8B74-9D7E134156B0}" presName="rootComposite1" presStyleCnt="0"/>
      <dgm:spPr/>
    </dgm:pt>
    <dgm:pt modelId="{BE351B80-850B-6649-8C8F-0D97C803BDA9}" type="pres">
      <dgm:prSet presAssocID="{93505CD2-8512-6346-8B74-9D7E134156B0}" presName="rootText1" presStyleLbl="node0" presStyleIdx="0" presStyleCnt="1" custScaleX="81609" custScaleY="84814">
        <dgm:presLayoutVars>
          <dgm:chPref val="3"/>
        </dgm:presLayoutVars>
      </dgm:prSet>
      <dgm:spPr/>
    </dgm:pt>
    <dgm:pt modelId="{33093493-E932-9E4C-B4DF-3399498E7B34}" type="pres">
      <dgm:prSet presAssocID="{93505CD2-8512-6346-8B74-9D7E134156B0}" presName="rootConnector1" presStyleLbl="node1" presStyleIdx="0" presStyleCnt="0"/>
      <dgm:spPr/>
    </dgm:pt>
    <dgm:pt modelId="{1B7E5507-0D12-BB42-A296-613815B56EC9}" type="pres">
      <dgm:prSet presAssocID="{93505CD2-8512-6346-8B74-9D7E134156B0}" presName="hierChild2" presStyleCnt="0"/>
      <dgm:spPr/>
    </dgm:pt>
    <dgm:pt modelId="{EE999290-14BA-C64C-B07A-A3EE5C63D40F}" type="pres">
      <dgm:prSet presAssocID="{B31E806B-ACA9-BE49-BF56-BEE9F0B58F30}" presName="Name37" presStyleLbl="parChTrans1D2" presStyleIdx="0" presStyleCnt="4"/>
      <dgm:spPr/>
    </dgm:pt>
    <dgm:pt modelId="{E7F4C3C2-599E-354B-B975-B6A5A856D61B}" type="pres">
      <dgm:prSet presAssocID="{D9BF8F10-FCC1-F94F-846B-75C4B0058E4D}" presName="hierRoot2" presStyleCnt="0">
        <dgm:presLayoutVars>
          <dgm:hierBranch val="init"/>
        </dgm:presLayoutVars>
      </dgm:prSet>
      <dgm:spPr/>
    </dgm:pt>
    <dgm:pt modelId="{24B4D9D6-4BC7-4E41-8D54-2CFB79C2248D}" type="pres">
      <dgm:prSet presAssocID="{D9BF8F10-FCC1-F94F-846B-75C4B0058E4D}" presName="rootComposite" presStyleCnt="0"/>
      <dgm:spPr/>
    </dgm:pt>
    <dgm:pt modelId="{A47067F1-0FA6-8341-A9F1-A9D42DD3B870}" type="pres">
      <dgm:prSet presAssocID="{D9BF8F10-FCC1-F94F-846B-75C4B0058E4D}" presName="rootText" presStyleLbl="node2" presStyleIdx="0" presStyleCnt="3">
        <dgm:presLayoutVars>
          <dgm:chPref val="3"/>
        </dgm:presLayoutVars>
      </dgm:prSet>
      <dgm:spPr/>
    </dgm:pt>
    <dgm:pt modelId="{8FB4076E-5F9D-6C42-A1E6-858698A32850}" type="pres">
      <dgm:prSet presAssocID="{D9BF8F10-FCC1-F94F-846B-75C4B0058E4D}" presName="rootConnector" presStyleLbl="node2" presStyleIdx="0" presStyleCnt="3"/>
      <dgm:spPr/>
    </dgm:pt>
    <dgm:pt modelId="{5AD24CE6-E54A-B94E-A94B-90DD633471FF}" type="pres">
      <dgm:prSet presAssocID="{D9BF8F10-FCC1-F94F-846B-75C4B0058E4D}" presName="hierChild4" presStyleCnt="0"/>
      <dgm:spPr/>
    </dgm:pt>
    <dgm:pt modelId="{7E955CAE-5344-D04D-99C0-76B55CA21DF8}" type="pres">
      <dgm:prSet presAssocID="{D9BF8F10-FCC1-F94F-846B-75C4B0058E4D}" presName="hierChild5" presStyleCnt="0"/>
      <dgm:spPr/>
    </dgm:pt>
    <dgm:pt modelId="{3B9167CE-346A-7043-9E6E-222A0AE57F70}" type="pres">
      <dgm:prSet presAssocID="{BDD75873-C30B-C142-ABD7-F06ECBAB4F4C}" presName="Name37" presStyleLbl="parChTrans1D2" presStyleIdx="1" presStyleCnt="4"/>
      <dgm:spPr/>
    </dgm:pt>
    <dgm:pt modelId="{48E14583-D377-3F46-846A-B829CD28A3B5}" type="pres">
      <dgm:prSet presAssocID="{5D666796-1617-0046-994F-86A5E96A9EA0}" presName="hierRoot2" presStyleCnt="0">
        <dgm:presLayoutVars>
          <dgm:hierBranch val="init"/>
        </dgm:presLayoutVars>
      </dgm:prSet>
      <dgm:spPr/>
    </dgm:pt>
    <dgm:pt modelId="{E3E3AA09-0AA7-F34B-9BA9-406C9D9EA3B9}" type="pres">
      <dgm:prSet presAssocID="{5D666796-1617-0046-994F-86A5E96A9EA0}" presName="rootComposite" presStyleCnt="0"/>
      <dgm:spPr/>
    </dgm:pt>
    <dgm:pt modelId="{D10CDA8B-B18C-7E47-9258-A8093DC9FB03}" type="pres">
      <dgm:prSet presAssocID="{5D666796-1617-0046-994F-86A5E96A9EA0}" presName="rootText" presStyleLbl="node2" presStyleIdx="1" presStyleCnt="3">
        <dgm:presLayoutVars>
          <dgm:chPref val="3"/>
        </dgm:presLayoutVars>
      </dgm:prSet>
      <dgm:spPr/>
    </dgm:pt>
    <dgm:pt modelId="{EC17AA51-C23F-ED4B-8AE3-0C78F73E4EF5}" type="pres">
      <dgm:prSet presAssocID="{5D666796-1617-0046-994F-86A5E96A9EA0}" presName="rootConnector" presStyleLbl="node2" presStyleIdx="1" presStyleCnt="3"/>
      <dgm:spPr/>
    </dgm:pt>
    <dgm:pt modelId="{2CFD8BEA-AB1B-2C4D-9CDE-67EDD2F87871}" type="pres">
      <dgm:prSet presAssocID="{5D666796-1617-0046-994F-86A5E96A9EA0}" presName="hierChild4" presStyleCnt="0"/>
      <dgm:spPr/>
    </dgm:pt>
    <dgm:pt modelId="{26C7CA47-B1D1-5640-8B68-89ACE1FD39CB}" type="pres">
      <dgm:prSet presAssocID="{5D666796-1617-0046-994F-86A5E96A9EA0}" presName="hierChild5" presStyleCnt="0"/>
      <dgm:spPr/>
    </dgm:pt>
    <dgm:pt modelId="{8204D0B1-BFCC-3C4D-8BC5-F97853947694}" type="pres">
      <dgm:prSet presAssocID="{EE3C472B-70CF-EF44-92C6-B9FE4216B410}" presName="Name37" presStyleLbl="parChTrans1D2" presStyleIdx="2" presStyleCnt="4"/>
      <dgm:spPr/>
    </dgm:pt>
    <dgm:pt modelId="{349479DA-063D-F54C-8B97-FCB53219D78A}" type="pres">
      <dgm:prSet presAssocID="{B34762C8-B2EF-0A41-A0CC-49791B9F32F5}" presName="hierRoot2" presStyleCnt="0">
        <dgm:presLayoutVars>
          <dgm:hierBranch val="init"/>
        </dgm:presLayoutVars>
      </dgm:prSet>
      <dgm:spPr/>
    </dgm:pt>
    <dgm:pt modelId="{D8D82C89-7062-0F4E-9D22-60BEC16BF00C}" type="pres">
      <dgm:prSet presAssocID="{B34762C8-B2EF-0A41-A0CC-49791B9F32F5}" presName="rootComposite" presStyleCnt="0"/>
      <dgm:spPr/>
    </dgm:pt>
    <dgm:pt modelId="{B767B068-29B2-B748-94FD-9F1CA403AD2F}" type="pres">
      <dgm:prSet presAssocID="{B34762C8-B2EF-0A41-A0CC-49791B9F32F5}" presName="rootText" presStyleLbl="node2" presStyleIdx="2" presStyleCnt="3" custScaleX="68566">
        <dgm:presLayoutVars>
          <dgm:chPref val="3"/>
        </dgm:presLayoutVars>
      </dgm:prSet>
      <dgm:spPr/>
    </dgm:pt>
    <dgm:pt modelId="{076F56B7-67C0-5C46-B4C8-9C927B0C0DA8}" type="pres">
      <dgm:prSet presAssocID="{B34762C8-B2EF-0A41-A0CC-49791B9F32F5}" presName="rootConnector" presStyleLbl="node2" presStyleIdx="2" presStyleCnt="3"/>
      <dgm:spPr/>
    </dgm:pt>
    <dgm:pt modelId="{1BD83422-585F-3048-B4C7-2DCED323A33B}" type="pres">
      <dgm:prSet presAssocID="{B34762C8-B2EF-0A41-A0CC-49791B9F32F5}" presName="hierChild4" presStyleCnt="0"/>
      <dgm:spPr/>
    </dgm:pt>
    <dgm:pt modelId="{AAB5DD98-5955-DC40-9D5A-3B72DABCF219}" type="pres">
      <dgm:prSet presAssocID="{B34762C8-B2EF-0A41-A0CC-49791B9F32F5}" presName="hierChild5" presStyleCnt="0"/>
      <dgm:spPr/>
    </dgm:pt>
    <dgm:pt modelId="{12E5290A-74B8-C646-BC96-4C77E768AAC3}" type="pres">
      <dgm:prSet presAssocID="{93505CD2-8512-6346-8B74-9D7E134156B0}" presName="hierChild3" presStyleCnt="0"/>
      <dgm:spPr/>
    </dgm:pt>
    <dgm:pt modelId="{DAB1519D-7457-8145-B40B-E4E6C3B3C709}" type="pres">
      <dgm:prSet presAssocID="{1AD705F1-55D7-1B44-9897-69322CEA8538}" presName="Name111" presStyleLbl="parChTrans1D2" presStyleIdx="3" presStyleCnt="4"/>
      <dgm:spPr/>
    </dgm:pt>
    <dgm:pt modelId="{132841BB-A5CF-1D4B-B73E-87A6B38CDC63}" type="pres">
      <dgm:prSet presAssocID="{6F4C2911-B25B-BB4A-B1A9-04FF024EEE58}" presName="hierRoot3" presStyleCnt="0">
        <dgm:presLayoutVars>
          <dgm:hierBranch val="init"/>
        </dgm:presLayoutVars>
      </dgm:prSet>
      <dgm:spPr/>
    </dgm:pt>
    <dgm:pt modelId="{6BCD9E63-E6D8-7D4C-B6F9-CD82970CAEF6}" type="pres">
      <dgm:prSet presAssocID="{6F4C2911-B25B-BB4A-B1A9-04FF024EEE58}" presName="rootComposite3" presStyleCnt="0"/>
      <dgm:spPr/>
    </dgm:pt>
    <dgm:pt modelId="{CFEDF8D4-7193-6E4A-8188-013E28361769}" type="pres">
      <dgm:prSet presAssocID="{6F4C2911-B25B-BB4A-B1A9-04FF024EEE58}" presName="rootText3" presStyleLbl="asst1" presStyleIdx="0" presStyleCnt="1" custScaleX="103619" custScaleY="76948">
        <dgm:presLayoutVars>
          <dgm:chPref val="3"/>
        </dgm:presLayoutVars>
      </dgm:prSet>
      <dgm:spPr/>
    </dgm:pt>
    <dgm:pt modelId="{0E00D4EA-F81C-9041-A7B8-1E4AFCF90B2C}" type="pres">
      <dgm:prSet presAssocID="{6F4C2911-B25B-BB4A-B1A9-04FF024EEE58}" presName="rootConnector3" presStyleLbl="asst1" presStyleIdx="0" presStyleCnt="1"/>
      <dgm:spPr/>
    </dgm:pt>
    <dgm:pt modelId="{B559B0C6-FD60-A747-93C3-88DF44018FD1}" type="pres">
      <dgm:prSet presAssocID="{6F4C2911-B25B-BB4A-B1A9-04FF024EEE58}" presName="hierChild6" presStyleCnt="0"/>
      <dgm:spPr/>
    </dgm:pt>
    <dgm:pt modelId="{F5F7BF86-37BF-1B44-9978-DF43E4B9B288}" type="pres">
      <dgm:prSet presAssocID="{6F4C2911-B25B-BB4A-B1A9-04FF024EEE58}" presName="hierChild7" presStyleCnt="0"/>
      <dgm:spPr/>
    </dgm:pt>
  </dgm:ptLst>
  <dgm:cxnLst>
    <dgm:cxn modelId="{994B1D08-ABF3-3144-89FC-E66D093C1771}" type="presOf" srcId="{EE3C472B-70CF-EF44-92C6-B9FE4216B410}" destId="{8204D0B1-BFCC-3C4D-8BC5-F97853947694}" srcOrd="0" destOrd="0" presId="urn:microsoft.com/office/officeart/2005/8/layout/orgChart1"/>
    <dgm:cxn modelId="{AA315C1A-ED27-AF41-918D-BB0144ACD3ED}" type="presOf" srcId="{6F4C2911-B25B-BB4A-B1A9-04FF024EEE58}" destId="{0E00D4EA-F81C-9041-A7B8-1E4AFCF90B2C}" srcOrd="1" destOrd="0" presId="urn:microsoft.com/office/officeart/2005/8/layout/orgChart1"/>
    <dgm:cxn modelId="{49FEE91E-5C16-BE47-AF69-3DD37BC5E632}" type="presOf" srcId="{B34762C8-B2EF-0A41-A0CC-49791B9F32F5}" destId="{076F56B7-67C0-5C46-B4C8-9C927B0C0DA8}" srcOrd="1" destOrd="0" presId="urn:microsoft.com/office/officeart/2005/8/layout/orgChart1"/>
    <dgm:cxn modelId="{D2287328-B4EA-354F-9269-5FCEBF03B00F}" srcId="{93505CD2-8512-6346-8B74-9D7E134156B0}" destId="{D9BF8F10-FCC1-F94F-846B-75C4B0058E4D}" srcOrd="1" destOrd="0" parTransId="{B31E806B-ACA9-BE49-BF56-BEE9F0B58F30}" sibTransId="{5F452F19-E4D1-EB49-B203-A09DF75E9C3C}"/>
    <dgm:cxn modelId="{831D9230-B794-CE4D-9134-5581F611F3A8}" srcId="{93505CD2-8512-6346-8B74-9D7E134156B0}" destId="{5D666796-1617-0046-994F-86A5E96A9EA0}" srcOrd="2" destOrd="0" parTransId="{BDD75873-C30B-C142-ABD7-F06ECBAB4F4C}" sibTransId="{EE35B4BD-DA21-934D-9BE4-3069E777CAC3}"/>
    <dgm:cxn modelId="{2A44B046-5E10-F446-B33B-394D58769551}" type="presOf" srcId="{93505CD2-8512-6346-8B74-9D7E134156B0}" destId="{33093493-E932-9E4C-B4DF-3399498E7B34}" srcOrd="1" destOrd="0" presId="urn:microsoft.com/office/officeart/2005/8/layout/orgChart1"/>
    <dgm:cxn modelId="{4F40236C-F010-544C-B647-6E21C689CDEC}" type="presOf" srcId="{6F4C2911-B25B-BB4A-B1A9-04FF024EEE58}" destId="{CFEDF8D4-7193-6E4A-8188-013E28361769}" srcOrd="0" destOrd="0" presId="urn:microsoft.com/office/officeart/2005/8/layout/orgChart1"/>
    <dgm:cxn modelId="{ACC87E4C-090D-D74B-B98D-41E01084AD74}" type="presOf" srcId="{93505CD2-8512-6346-8B74-9D7E134156B0}" destId="{BE351B80-850B-6649-8C8F-0D97C803BDA9}" srcOrd="0" destOrd="0" presId="urn:microsoft.com/office/officeart/2005/8/layout/orgChart1"/>
    <dgm:cxn modelId="{3F5DB76C-7489-5546-899B-8B3E97B9712A}" srcId="{B94E4888-8DEF-3D4D-B918-3713DE813158}" destId="{93505CD2-8512-6346-8B74-9D7E134156B0}" srcOrd="0" destOrd="0" parTransId="{691ECBCE-9D2C-304D-8DEF-7EA68A3D51E7}" sibTransId="{F3FD9F98-94DB-1141-8ED8-49ACDAB5F750}"/>
    <dgm:cxn modelId="{5A45E457-F3FE-E440-A4FF-590AA3792A93}" type="presOf" srcId="{1AD705F1-55D7-1B44-9897-69322CEA8538}" destId="{DAB1519D-7457-8145-B40B-E4E6C3B3C709}" srcOrd="0" destOrd="0" presId="urn:microsoft.com/office/officeart/2005/8/layout/orgChart1"/>
    <dgm:cxn modelId="{96A5B478-FDDE-5043-BDB7-63078DA1E395}" type="presOf" srcId="{D9BF8F10-FCC1-F94F-846B-75C4B0058E4D}" destId="{8FB4076E-5F9D-6C42-A1E6-858698A32850}" srcOrd="1" destOrd="0" presId="urn:microsoft.com/office/officeart/2005/8/layout/orgChart1"/>
    <dgm:cxn modelId="{95841F59-59A2-7042-808D-431C275FC92A}" srcId="{93505CD2-8512-6346-8B74-9D7E134156B0}" destId="{6F4C2911-B25B-BB4A-B1A9-04FF024EEE58}" srcOrd="0" destOrd="0" parTransId="{1AD705F1-55D7-1B44-9897-69322CEA8538}" sibTransId="{4E5CC533-1B29-044D-903F-9B85B5F912B3}"/>
    <dgm:cxn modelId="{887FDD89-1ACA-054C-BE6B-9F0CA1C6BDC2}" type="presOf" srcId="{B31E806B-ACA9-BE49-BF56-BEE9F0B58F30}" destId="{EE999290-14BA-C64C-B07A-A3EE5C63D40F}" srcOrd="0" destOrd="0" presId="urn:microsoft.com/office/officeart/2005/8/layout/orgChart1"/>
    <dgm:cxn modelId="{031E2A93-3615-C54C-A455-E5C44653E49E}" type="presOf" srcId="{B94E4888-8DEF-3D4D-B918-3713DE813158}" destId="{F015ADA5-75FD-944B-B9C9-C221D04202C3}" srcOrd="0" destOrd="0" presId="urn:microsoft.com/office/officeart/2005/8/layout/orgChart1"/>
    <dgm:cxn modelId="{B8BFF2B8-8A41-3A4B-8783-89F4FC14F3AF}" type="presOf" srcId="{D9BF8F10-FCC1-F94F-846B-75C4B0058E4D}" destId="{A47067F1-0FA6-8341-A9F1-A9D42DD3B870}" srcOrd="0" destOrd="0" presId="urn:microsoft.com/office/officeart/2005/8/layout/orgChart1"/>
    <dgm:cxn modelId="{313242C1-6631-B648-A527-B7E4856C070E}" srcId="{93505CD2-8512-6346-8B74-9D7E134156B0}" destId="{B34762C8-B2EF-0A41-A0CC-49791B9F32F5}" srcOrd="3" destOrd="0" parTransId="{EE3C472B-70CF-EF44-92C6-B9FE4216B410}" sibTransId="{12170559-2530-FF43-9AF2-95D7003AA460}"/>
    <dgm:cxn modelId="{6CC1ECD4-04EE-E94A-97FB-578FF8CFFCE4}" type="presOf" srcId="{5D666796-1617-0046-994F-86A5E96A9EA0}" destId="{EC17AA51-C23F-ED4B-8AE3-0C78F73E4EF5}" srcOrd="1" destOrd="0" presId="urn:microsoft.com/office/officeart/2005/8/layout/orgChart1"/>
    <dgm:cxn modelId="{5B58CCD6-9484-8148-89C7-BC2FA8E98F5E}" type="presOf" srcId="{B34762C8-B2EF-0A41-A0CC-49791B9F32F5}" destId="{B767B068-29B2-B748-94FD-9F1CA403AD2F}" srcOrd="0" destOrd="0" presId="urn:microsoft.com/office/officeart/2005/8/layout/orgChart1"/>
    <dgm:cxn modelId="{1E81E6DD-12D5-454A-88BA-2B6E4E9C89C0}" type="presOf" srcId="{BDD75873-C30B-C142-ABD7-F06ECBAB4F4C}" destId="{3B9167CE-346A-7043-9E6E-222A0AE57F70}" srcOrd="0" destOrd="0" presId="urn:microsoft.com/office/officeart/2005/8/layout/orgChart1"/>
    <dgm:cxn modelId="{53EC71EB-BD20-B746-B89F-C986FDF52438}" type="presOf" srcId="{5D666796-1617-0046-994F-86A5E96A9EA0}" destId="{D10CDA8B-B18C-7E47-9258-A8093DC9FB03}" srcOrd="0" destOrd="0" presId="urn:microsoft.com/office/officeart/2005/8/layout/orgChart1"/>
    <dgm:cxn modelId="{C7A826C0-8D19-944F-B35A-2A26B797648E}" type="presParOf" srcId="{F015ADA5-75FD-944B-B9C9-C221D04202C3}" destId="{F8D7BBCB-A2B2-F94D-9B7F-257A4EED8B5D}" srcOrd="0" destOrd="0" presId="urn:microsoft.com/office/officeart/2005/8/layout/orgChart1"/>
    <dgm:cxn modelId="{4F346926-3448-4A45-92E1-AB37AE96B25A}" type="presParOf" srcId="{F8D7BBCB-A2B2-F94D-9B7F-257A4EED8B5D}" destId="{88F91BA3-1683-F34B-AFBA-3398658E5073}" srcOrd="0" destOrd="0" presId="urn:microsoft.com/office/officeart/2005/8/layout/orgChart1"/>
    <dgm:cxn modelId="{58F7C629-B0EB-3847-BF52-6DA316FB8D20}" type="presParOf" srcId="{88F91BA3-1683-F34B-AFBA-3398658E5073}" destId="{BE351B80-850B-6649-8C8F-0D97C803BDA9}" srcOrd="0" destOrd="0" presId="urn:microsoft.com/office/officeart/2005/8/layout/orgChart1"/>
    <dgm:cxn modelId="{FF36A9BF-AFC2-6243-8B55-3C3004EE4009}" type="presParOf" srcId="{88F91BA3-1683-F34B-AFBA-3398658E5073}" destId="{33093493-E932-9E4C-B4DF-3399498E7B34}" srcOrd="1" destOrd="0" presId="urn:microsoft.com/office/officeart/2005/8/layout/orgChart1"/>
    <dgm:cxn modelId="{00A56F1D-F14D-0847-9476-884D2846BC86}" type="presParOf" srcId="{F8D7BBCB-A2B2-F94D-9B7F-257A4EED8B5D}" destId="{1B7E5507-0D12-BB42-A296-613815B56EC9}" srcOrd="1" destOrd="0" presId="urn:microsoft.com/office/officeart/2005/8/layout/orgChart1"/>
    <dgm:cxn modelId="{F7DDD7B3-0E89-8E4F-A148-09C620E2FC06}" type="presParOf" srcId="{1B7E5507-0D12-BB42-A296-613815B56EC9}" destId="{EE999290-14BA-C64C-B07A-A3EE5C63D40F}" srcOrd="0" destOrd="0" presId="urn:microsoft.com/office/officeart/2005/8/layout/orgChart1"/>
    <dgm:cxn modelId="{AC2FA3ED-5021-9441-B401-7CD76C514BEB}" type="presParOf" srcId="{1B7E5507-0D12-BB42-A296-613815B56EC9}" destId="{E7F4C3C2-599E-354B-B975-B6A5A856D61B}" srcOrd="1" destOrd="0" presId="urn:microsoft.com/office/officeart/2005/8/layout/orgChart1"/>
    <dgm:cxn modelId="{AD3E4BF8-5F2A-4E42-88B9-43D469DD7586}" type="presParOf" srcId="{E7F4C3C2-599E-354B-B975-B6A5A856D61B}" destId="{24B4D9D6-4BC7-4E41-8D54-2CFB79C2248D}" srcOrd="0" destOrd="0" presId="urn:microsoft.com/office/officeart/2005/8/layout/orgChart1"/>
    <dgm:cxn modelId="{E992B42F-82A0-0A4B-BCF3-AB5509B3702B}" type="presParOf" srcId="{24B4D9D6-4BC7-4E41-8D54-2CFB79C2248D}" destId="{A47067F1-0FA6-8341-A9F1-A9D42DD3B870}" srcOrd="0" destOrd="0" presId="urn:microsoft.com/office/officeart/2005/8/layout/orgChart1"/>
    <dgm:cxn modelId="{57D5593A-51B3-2C4D-AC09-937DFF313A06}" type="presParOf" srcId="{24B4D9D6-4BC7-4E41-8D54-2CFB79C2248D}" destId="{8FB4076E-5F9D-6C42-A1E6-858698A32850}" srcOrd="1" destOrd="0" presId="urn:microsoft.com/office/officeart/2005/8/layout/orgChart1"/>
    <dgm:cxn modelId="{ABCBB1C8-538E-6243-BC30-A60C79278AE2}" type="presParOf" srcId="{E7F4C3C2-599E-354B-B975-B6A5A856D61B}" destId="{5AD24CE6-E54A-B94E-A94B-90DD633471FF}" srcOrd="1" destOrd="0" presId="urn:microsoft.com/office/officeart/2005/8/layout/orgChart1"/>
    <dgm:cxn modelId="{888B72B5-EBDE-EB40-8601-957D7BA2D954}" type="presParOf" srcId="{E7F4C3C2-599E-354B-B975-B6A5A856D61B}" destId="{7E955CAE-5344-D04D-99C0-76B55CA21DF8}" srcOrd="2" destOrd="0" presId="urn:microsoft.com/office/officeart/2005/8/layout/orgChart1"/>
    <dgm:cxn modelId="{E3273D93-E66A-1041-8EB7-1F888C2E5D32}" type="presParOf" srcId="{1B7E5507-0D12-BB42-A296-613815B56EC9}" destId="{3B9167CE-346A-7043-9E6E-222A0AE57F70}" srcOrd="2" destOrd="0" presId="urn:microsoft.com/office/officeart/2005/8/layout/orgChart1"/>
    <dgm:cxn modelId="{3AD864CC-A240-4E46-8604-D5A9B1912C4D}" type="presParOf" srcId="{1B7E5507-0D12-BB42-A296-613815B56EC9}" destId="{48E14583-D377-3F46-846A-B829CD28A3B5}" srcOrd="3" destOrd="0" presId="urn:microsoft.com/office/officeart/2005/8/layout/orgChart1"/>
    <dgm:cxn modelId="{1035383C-4B9F-6048-8B47-68FBE49D3E78}" type="presParOf" srcId="{48E14583-D377-3F46-846A-B829CD28A3B5}" destId="{E3E3AA09-0AA7-F34B-9BA9-406C9D9EA3B9}" srcOrd="0" destOrd="0" presId="urn:microsoft.com/office/officeart/2005/8/layout/orgChart1"/>
    <dgm:cxn modelId="{C3B23B80-82D4-554B-A4D5-2F22CFE50554}" type="presParOf" srcId="{E3E3AA09-0AA7-F34B-9BA9-406C9D9EA3B9}" destId="{D10CDA8B-B18C-7E47-9258-A8093DC9FB03}" srcOrd="0" destOrd="0" presId="urn:microsoft.com/office/officeart/2005/8/layout/orgChart1"/>
    <dgm:cxn modelId="{B13FED45-0A81-0D41-9766-1F7AC8D1E7EC}" type="presParOf" srcId="{E3E3AA09-0AA7-F34B-9BA9-406C9D9EA3B9}" destId="{EC17AA51-C23F-ED4B-8AE3-0C78F73E4EF5}" srcOrd="1" destOrd="0" presId="urn:microsoft.com/office/officeart/2005/8/layout/orgChart1"/>
    <dgm:cxn modelId="{2E3027C4-FEDE-3F4B-B4DA-85E7AB5341C2}" type="presParOf" srcId="{48E14583-D377-3F46-846A-B829CD28A3B5}" destId="{2CFD8BEA-AB1B-2C4D-9CDE-67EDD2F87871}" srcOrd="1" destOrd="0" presId="urn:microsoft.com/office/officeart/2005/8/layout/orgChart1"/>
    <dgm:cxn modelId="{F3D98F36-4C59-164C-BD99-06CEC2C30A18}" type="presParOf" srcId="{48E14583-D377-3F46-846A-B829CD28A3B5}" destId="{26C7CA47-B1D1-5640-8B68-89ACE1FD39CB}" srcOrd="2" destOrd="0" presId="urn:microsoft.com/office/officeart/2005/8/layout/orgChart1"/>
    <dgm:cxn modelId="{977FA517-F1F1-0949-BEFF-FDB94A268B60}" type="presParOf" srcId="{1B7E5507-0D12-BB42-A296-613815B56EC9}" destId="{8204D0B1-BFCC-3C4D-8BC5-F97853947694}" srcOrd="4" destOrd="0" presId="urn:microsoft.com/office/officeart/2005/8/layout/orgChart1"/>
    <dgm:cxn modelId="{9B336824-63D2-4F43-B9DD-043BBCAA10C8}" type="presParOf" srcId="{1B7E5507-0D12-BB42-A296-613815B56EC9}" destId="{349479DA-063D-F54C-8B97-FCB53219D78A}" srcOrd="5" destOrd="0" presId="urn:microsoft.com/office/officeart/2005/8/layout/orgChart1"/>
    <dgm:cxn modelId="{B4714054-F575-1B4A-B7A0-07CB7570F4B3}" type="presParOf" srcId="{349479DA-063D-F54C-8B97-FCB53219D78A}" destId="{D8D82C89-7062-0F4E-9D22-60BEC16BF00C}" srcOrd="0" destOrd="0" presId="urn:microsoft.com/office/officeart/2005/8/layout/orgChart1"/>
    <dgm:cxn modelId="{6CA50D61-F553-9F4D-88D5-90785C72E656}" type="presParOf" srcId="{D8D82C89-7062-0F4E-9D22-60BEC16BF00C}" destId="{B767B068-29B2-B748-94FD-9F1CA403AD2F}" srcOrd="0" destOrd="0" presId="urn:microsoft.com/office/officeart/2005/8/layout/orgChart1"/>
    <dgm:cxn modelId="{1B7070C1-50C1-6142-B2BD-7CC0CCEC34D7}" type="presParOf" srcId="{D8D82C89-7062-0F4E-9D22-60BEC16BF00C}" destId="{076F56B7-67C0-5C46-B4C8-9C927B0C0DA8}" srcOrd="1" destOrd="0" presId="urn:microsoft.com/office/officeart/2005/8/layout/orgChart1"/>
    <dgm:cxn modelId="{2C022A47-FCD5-BB4E-AD1D-585163AE6F22}" type="presParOf" srcId="{349479DA-063D-F54C-8B97-FCB53219D78A}" destId="{1BD83422-585F-3048-B4C7-2DCED323A33B}" srcOrd="1" destOrd="0" presId="urn:microsoft.com/office/officeart/2005/8/layout/orgChart1"/>
    <dgm:cxn modelId="{3404FE06-0724-4C44-97C2-41A81446B44C}" type="presParOf" srcId="{349479DA-063D-F54C-8B97-FCB53219D78A}" destId="{AAB5DD98-5955-DC40-9D5A-3B72DABCF219}" srcOrd="2" destOrd="0" presId="urn:microsoft.com/office/officeart/2005/8/layout/orgChart1"/>
    <dgm:cxn modelId="{82A44ADE-B7BB-6646-B52E-E1077AFDB7D3}" type="presParOf" srcId="{F8D7BBCB-A2B2-F94D-9B7F-257A4EED8B5D}" destId="{12E5290A-74B8-C646-BC96-4C77E768AAC3}" srcOrd="2" destOrd="0" presId="urn:microsoft.com/office/officeart/2005/8/layout/orgChart1"/>
    <dgm:cxn modelId="{EB54C853-AF6C-974E-AC00-7AF5D9F41D0E}" type="presParOf" srcId="{12E5290A-74B8-C646-BC96-4C77E768AAC3}" destId="{DAB1519D-7457-8145-B40B-E4E6C3B3C709}" srcOrd="0" destOrd="0" presId="urn:microsoft.com/office/officeart/2005/8/layout/orgChart1"/>
    <dgm:cxn modelId="{444DCBF2-5498-1E44-96B2-2B40B21E549E}" type="presParOf" srcId="{12E5290A-74B8-C646-BC96-4C77E768AAC3}" destId="{132841BB-A5CF-1D4B-B73E-87A6B38CDC63}" srcOrd="1" destOrd="0" presId="urn:microsoft.com/office/officeart/2005/8/layout/orgChart1"/>
    <dgm:cxn modelId="{F7D46914-5C1E-8B46-A9D7-2486371C4F7B}" type="presParOf" srcId="{132841BB-A5CF-1D4B-B73E-87A6B38CDC63}" destId="{6BCD9E63-E6D8-7D4C-B6F9-CD82970CAEF6}" srcOrd="0" destOrd="0" presId="urn:microsoft.com/office/officeart/2005/8/layout/orgChart1"/>
    <dgm:cxn modelId="{00573DFA-4C57-2E41-B64F-B6C31BE5998E}" type="presParOf" srcId="{6BCD9E63-E6D8-7D4C-B6F9-CD82970CAEF6}" destId="{CFEDF8D4-7193-6E4A-8188-013E28361769}" srcOrd="0" destOrd="0" presId="urn:microsoft.com/office/officeart/2005/8/layout/orgChart1"/>
    <dgm:cxn modelId="{77AB08E1-F864-1140-AFD3-9C11EC2AEDA0}" type="presParOf" srcId="{6BCD9E63-E6D8-7D4C-B6F9-CD82970CAEF6}" destId="{0E00D4EA-F81C-9041-A7B8-1E4AFCF90B2C}" srcOrd="1" destOrd="0" presId="urn:microsoft.com/office/officeart/2005/8/layout/orgChart1"/>
    <dgm:cxn modelId="{679117BF-2C8D-5E4A-8885-47861F14AE4F}" type="presParOf" srcId="{132841BB-A5CF-1D4B-B73E-87A6B38CDC63}" destId="{B559B0C6-FD60-A747-93C3-88DF44018FD1}" srcOrd="1" destOrd="0" presId="urn:microsoft.com/office/officeart/2005/8/layout/orgChart1"/>
    <dgm:cxn modelId="{99F49630-07B8-0C4A-B951-33A2B6B0AAEB}" type="presParOf" srcId="{132841BB-A5CF-1D4B-B73E-87A6B38CDC63}" destId="{F5F7BF86-37BF-1B44-9978-DF43E4B9B288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33A38A-1F26-47E0-AA70-67F9653006E4}">
      <dsp:nvSpPr>
        <dsp:cNvPr id="0" name=""/>
        <dsp:cNvSpPr/>
      </dsp:nvSpPr>
      <dsp:spPr>
        <a:xfrm rot="5400000">
          <a:off x="513413" y="1949524"/>
          <a:ext cx="1527866" cy="2542335"/>
        </a:xfrm>
        <a:prstGeom prst="corner">
          <a:avLst>
            <a:gd name="adj1" fmla="val 16120"/>
            <a:gd name="adj2" fmla="val 16110"/>
          </a:avLst>
        </a:prstGeom>
        <a:solidFill>
          <a:schemeClr val="accent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30075C-DAED-4D1D-AB37-763F1A262D9E}">
      <dsp:nvSpPr>
        <dsp:cNvPr id="0" name=""/>
        <dsp:cNvSpPr/>
      </dsp:nvSpPr>
      <dsp:spPr>
        <a:xfrm>
          <a:off x="258374" y="2709135"/>
          <a:ext cx="2295234" cy="20119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大白小车套件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58374" y="2709135"/>
        <a:ext cx="2295234" cy="2011907"/>
      </dsp:txXfrm>
    </dsp:sp>
    <dsp:sp modelId="{AE00A12C-A488-48B5-8196-9F097818204F}">
      <dsp:nvSpPr>
        <dsp:cNvPr id="0" name=""/>
        <dsp:cNvSpPr/>
      </dsp:nvSpPr>
      <dsp:spPr>
        <a:xfrm>
          <a:off x="2120545" y="1762354"/>
          <a:ext cx="433063" cy="433063"/>
        </a:xfrm>
        <a:prstGeom prst="triangle">
          <a:avLst>
            <a:gd name="adj" fmla="val 100000"/>
          </a:avLst>
        </a:prstGeom>
        <a:solidFill>
          <a:schemeClr val="accent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690B07-0F0A-4711-8D4B-3B5F7D4E2986}">
      <dsp:nvSpPr>
        <dsp:cNvPr id="0" name=""/>
        <dsp:cNvSpPr/>
      </dsp:nvSpPr>
      <dsp:spPr>
        <a:xfrm rot="5400000">
          <a:off x="3323228" y="1254232"/>
          <a:ext cx="1527866" cy="2542335"/>
        </a:xfrm>
        <a:prstGeom prst="corner">
          <a:avLst>
            <a:gd name="adj1" fmla="val 16120"/>
            <a:gd name="adj2" fmla="val 16110"/>
          </a:avLst>
        </a:prstGeom>
        <a:solidFill>
          <a:schemeClr val="accent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D9CF60-53A5-44B9-9097-60904E7CE431}">
      <dsp:nvSpPr>
        <dsp:cNvPr id="0" name=""/>
        <dsp:cNvSpPr/>
      </dsp:nvSpPr>
      <dsp:spPr>
        <a:xfrm>
          <a:off x="3068190" y="2013843"/>
          <a:ext cx="2295234" cy="20119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乐高</a:t>
          </a: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NXT</a:t>
          </a: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或</a:t>
          </a: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EV3</a:t>
          </a: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套件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3068190" y="2013843"/>
        <a:ext cx="2295234" cy="2011907"/>
      </dsp:txXfrm>
    </dsp:sp>
    <dsp:sp modelId="{A20B5860-8224-4097-904D-B73672C9F839}">
      <dsp:nvSpPr>
        <dsp:cNvPr id="0" name=""/>
        <dsp:cNvSpPr/>
      </dsp:nvSpPr>
      <dsp:spPr>
        <a:xfrm>
          <a:off x="4930361" y="1067063"/>
          <a:ext cx="433063" cy="433063"/>
        </a:xfrm>
        <a:prstGeom prst="triangle">
          <a:avLst>
            <a:gd name="adj" fmla="val 100000"/>
          </a:avLst>
        </a:prstGeom>
        <a:solidFill>
          <a:schemeClr val="accent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B716FB-D28B-4017-9E73-424A704CD315}">
      <dsp:nvSpPr>
        <dsp:cNvPr id="0" name=""/>
        <dsp:cNvSpPr/>
      </dsp:nvSpPr>
      <dsp:spPr>
        <a:xfrm rot="5400000">
          <a:off x="6133044" y="558941"/>
          <a:ext cx="1527866" cy="2542335"/>
        </a:xfrm>
        <a:prstGeom prst="corner">
          <a:avLst>
            <a:gd name="adj1" fmla="val 16120"/>
            <a:gd name="adj2" fmla="val 16110"/>
          </a:avLst>
        </a:prstGeom>
        <a:solidFill>
          <a:schemeClr val="accent3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72AA22-F389-426E-BCC4-61B96D35266C}">
      <dsp:nvSpPr>
        <dsp:cNvPr id="0" name=""/>
        <dsp:cNvSpPr/>
      </dsp:nvSpPr>
      <dsp:spPr>
        <a:xfrm>
          <a:off x="5878005" y="1318551"/>
          <a:ext cx="2295234" cy="20119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USB</a:t>
          </a: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摄像头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5878005" y="1318551"/>
        <a:ext cx="2295234" cy="2011907"/>
      </dsp:txXfrm>
    </dsp:sp>
    <dsp:sp modelId="{03B67CC5-9C39-4C8D-A9D8-8C98AF000AF1}">
      <dsp:nvSpPr>
        <dsp:cNvPr id="0" name=""/>
        <dsp:cNvSpPr/>
      </dsp:nvSpPr>
      <dsp:spPr>
        <a:xfrm>
          <a:off x="7740177" y="371771"/>
          <a:ext cx="433063" cy="433063"/>
        </a:xfrm>
        <a:prstGeom prst="triangle">
          <a:avLst>
            <a:gd name="adj" fmla="val 100000"/>
          </a:avLst>
        </a:prstGeom>
        <a:solidFill>
          <a:schemeClr val="accent3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22D62F-62E9-4CE4-826B-10FD5511BE35}">
      <dsp:nvSpPr>
        <dsp:cNvPr id="0" name=""/>
        <dsp:cNvSpPr/>
      </dsp:nvSpPr>
      <dsp:spPr>
        <a:xfrm rot="5400000">
          <a:off x="8942860" y="-136350"/>
          <a:ext cx="1527866" cy="2542335"/>
        </a:xfrm>
        <a:prstGeom prst="corner">
          <a:avLst>
            <a:gd name="adj1" fmla="val 16120"/>
            <a:gd name="adj2" fmla="val 161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4C1BCE-8DE3-4CD1-8840-4FB781042B41}">
      <dsp:nvSpPr>
        <dsp:cNvPr id="0" name=""/>
        <dsp:cNvSpPr/>
      </dsp:nvSpPr>
      <dsp:spPr>
        <a:xfrm>
          <a:off x="8687821" y="623260"/>
          <a:ext cx="2295234" cy="20119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圆形金属物体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8687821" y="623260"/>
        <a:ext cx="2295234" cy="20119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B1519D-7457-8145-B40B-E4E6C3B3C709}">
      <dsp:nvSpPr>
        <dsp:cNvPr id="0" name=""/>
        <dsp:cNvSpPr/>
      </dsp:nvSpPr>
      <dsp:spPr>
        <a:xfrm>
          <a:off x="3789486" y="1407446"/>
          <a:ext cx="274513" cy="1202630"/>
        </a:xfrm>
        <a:custGeom>
          <a:avLst/>
          <a:gdLst/>
          <a:ahLst/>
          <a:cxnLst/>
          <a:rect l="0" t="0" r="0" b="0"/>
          <a:pathLst>
            <a:path>
              <a:moveTo>
                <a:pt x="274513" y="0"/>
              </a:moveTo>
              <a:lnTo>
                <a:pt x="274513" y="1202630"/>
              </a:lnTo>
              <a:lnTo>
                <a:pt x="0" y="120263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04D0B1-BFCC-3C4D-8BC5-F97853947694}">
      <dsp:nvSpPr>
        <dsp:cNvPr id="0" name=""/>
        <dsp:cNvSpPr/>
      </dsp:nvSpPr>
      <dsp:spPr>
        <a:xfrm>
          <a:off x="4064000" y="1407446"/>
          <a:ext cx="3163441" cy="2405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30747"/>
              </a:lnTo>
              <a:lnTo>
                <a:pt x="3163441" y="2130747"/>
              </a:lnTo>
              <a:lnTo>
                <a:pt x="3163441" y="240526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9167CE-346A-7043-9E6E-222A0AE57F70}">
      <dsp:nvSpPr>
        <dsp:cNvPr id="0" name=""/>
        <dsp:cNvSpPr/>
      </dsp:nvSpPr>
      <dsp:spPr>
        <a:xfrm>
          <a:off x="4064000" y="1407446"/>
          <a:ext cx="410907" cy="240526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130747"/>
              </a:lnTo>
              <a:lnTo>
                <a:pt x="410907" y="2130747"/>
              </a:lnTo>
              <a:lnTo>
                <a:pt x="410907" y="240526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999290-14BA-C64C-B07A-A3EE5C63D40F}">
      <dsp:nvSpPr>
        <dsp:cNvPr id="0" name=""/>
        <dsp:cNvSpPr/>
      </dsp:nvSpPr>
      <dsp:spPr>
        <a:xfrm>
          <a:off x="1311466" y="1407446"/>
          <a:ext cx="2752533" cy="2405260"/>
        </a:xfrm>
        <a:custGeom>
          <a:avLst/>
          <a:gdLst/>
          <a:ahLst/>
          <a:cxnLst/>
          <a:rect l="0" t="0" r="0" b="0"/>
          <a:pathLst>
            <a:path>
              <a:moveTo>
                <a:pt x="2752533" y="0"/>
              </a:moveTo>
              <a:lnTo>
                <a:pt x="2752533" y="2130747"/>
              </a:lnTo>
              <a:lnTo>
                <a:pt x="0" y="2130747"/>
              </a:lnTo>
              <a:lnTo>
                <a:pt x="0" y="240526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351B80-850B-6649-8C8F-0D97C803BDA9}">
      <dsp:nvSpPr>
        <dsp:cNvPr id="0" name=""/>
        <dsp:cNvSpPr/>
      </dsp:nvSpPr>
      <dsp:spPr>
        <a:xfrm>
          <a:off x="2997201" y="298752"/>
          <a:ext cx="2133597" cy="110869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视觉输入</a:t>
          </a:r>
          <a:endParaRPr lang="en-US" altLang="zh-CN" sz="2400" kern="1200" dirty="0"/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（</a:t>
          </a:r>
          <a:r>
            <a:rPr lang="en-US" altLang="zh-CN" sz="2400" kern="1200" dirty="0" err="1"/>
            <a:t>usb</a:t>
          </a:r>
          <a:r>
            <a:rPr lang="zh-CN" altLang="en-US" sz="2400" kern="1200" dirty="0"/>
            <a:t>摄像头）</a:t>
          </a:r>
        </a:p>
      </dsp:txBody>
      <dsp:txXfrm>
        <a:off x="2997201" y="298752"/>
        <a:ext cx="2133597" cy="1108694"/>
      </dsp:txXfrm>
    </dsp:sp>
    <dsp:sp modelId="{A47067F1-0FA6-8341-A9F1-A9D42DD3B870}">
      <dsp:nvSpPr>
        <dsp:cNvPr id="0" name=""/>
        <dsp:cNvSpPr/>
      </dsp:nvSpPr>
      <dsp:spPr>
        <a:xfrm>
          <a:off x="4259" y="3812707"/>
          <a:ext cx="2614414" cy="13072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传送带传送各种待检测设备</a:t>
          </a:r>
        </a:p>
      </dsp:txBody>
      <dsp:txXfrm>
        <a:off x="4259" y="3812707"/>
        <a:ext cx="2614414" cy="1307207"/>
      </dsp:txXfrm>
    </dsp:sp>
    <dsp:sp modelId="{D10CDA8B-B18C-7E47-9258-A8093DC9FB03}">
      <dsp:nvSpPr>
        <dsp:cNvPr id="0" name=""/>
        <dsp:cNvSpPr/>
      </dsp:nvSpPr>
      <dsp:spPr>
        <a:xfrm>
          <a:off x="3167700" y="3812707"/>
          <a:ext cx="2614414" cy="13072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400" kern="1200" dirty="0"/>
            <a:t>检测到圆形后发送信号给</a:t>
          </a:r>
          <a:r>
            <a:rPr lang="en-US" altLang="zh-CN" sz="2400" kern="1200" dirty="0"/>
            <a:t>Arduino</a:t>
          </a:r>
          <a:endParaRPr lang="zh-CN" altLang="en-US" sz="2400" kern="1200" dirty="0"/>
        </a:p>
      </dsp:txBody>
      <dsp:txXfrm>
        <a:off x="3167700" y="3812707"/>
        <a:ext cx="2614414" cy="1307207"/>
      </dsp:txXfrm>
    </dsp:sp>
    <dsp:sp modelId="{B767B068-29B2-B748-94FD-9F1CA403AD2F}">
      <dsp:nvSpPr>
        <dsp:cNvPr id="0" name=""/>
        <dsp:cNvSpPr/>
      </dsp:nvSpPr>
      <dsp:spPr>
        <a:xfrm>
          <a:off x="6331141" y="3812707"/>
          <a:ext cx="1792599" cy="130720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Arduino</a:t>
          </a:r>
          <a:r>
            <a:rPr lang="zh-CN" altLang="en-US" sz="2400" kern="1200" dirty="0"/>
            <a:t>执行抓取操作</a:t>
          </a:r>
        </a:p>
      </dsp:txBody>
      <dsp:txXfrm>
        <a:off x="6331141" y="3812707"/>
        <a:ext cx="1792599" cy="1307207"/>
      </dsp:txXfrm>
    </dsp:sp>
    <dsp:sp modelId="{CFEDF8D4-7193-6E4A-8188-013E28361769}">
      <dsp:nvSpPr>
        <dsp:cNvPr id="0" name=""/>
        <dsp:cNvSpPr/>
      </dsp:nvSpPr>
      <dsp:spPr>
        <a:xfrm>
          <a:off x="1080456" y="2107142"/>
          <a:ext cx="2709029" cy="100586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400" kern="1200" dirty="0"/>
            <a:t>OpenCV</a:t>
          </a:r>
          <a:r>
            <a:rPr lang="zh-CN" altLang="en-US" sz="2400" kern="1200" dirty="0"/>
            <a:t>进行处理（树莓派）</a:t>
          </a:r>
        </a:p>
      </dsp:txBody>
      <dsp:txXfrm>
        <a:off x="1080456" y="2107142"/>
        <a:ext cx="2709029" cy="10058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58C255-79C3-45A8-945E-2C61C3C6BAA9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79852-FE9E-45B5-93CD-6D9F89316D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25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4180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4023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187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55888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92349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6509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38087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8173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6973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36">
            <a:extLst>
              <a:ext uri="{FF2B5EF4-FFF2-40B4-BE49-F238E27FC236}">
                <a16:creationId xmlns:a16="http://schemas.microsoft.com/office/drawing/2014/main" id="{22017110-91E4-4793-B325-E27CADAEF9B9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490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8333734"/>
            <a:ext cx="284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4" name="Straight Connector 36">
            <a:extLst>
              <a:ext uri="{FF2B5EF4-FFF2-40B4-BE49-F238E27FC236}">
                <a16:creationId xmlns:a16="http://schemas.microsoft.com/office/drawing/2014/main" id="{616F87F6-3461-404D-B291-59D415008E1B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15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F5FBF0-1B91-4EFA-82A6-682409C8F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cxnSp>
        <p:nvCxnSpPr>
          <p:cNvPr id="3" name="Straight Connector 36">
            <a:extLst>
              <a:ext uri="{FF2B5EF4-FFF2-40B4-BE49-F238E27FC236}">
                <a16:creationId xmlns:a16="http://schemas.microsoft.com/office/drawing/2014/main" id="{C2D16C06-512F-4B9A-A4C3-D9E8E67CBE6E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组合 3">
            <a:extLst>
              <a:ext uri="{FF2B5EF4-FFF2-40B4-BE49-F238E27FC236}">
                <a16:creationId xmlns:a16="http://schemas.microsoft.com/office/drawing/2014/main" id="{7CFCF10B-06DF-400B-B428-E60A4B54E6D9}"/>
              </a:ext>
            </a:extLst>
          </p:cNvPr>
          <p:cNvGrpSpPr/>
          <p:nvPr userDrawn="1"/>
        </p:nvGrpSpPr>
        <p:grpSpPr>
          <a:xfrm>
            <a:off x="326521" y="45103"/>
            <a:ext cx="782238" cy="577600"/>
            <a:chOff x="326521" y="45103"/>
            <a:chExt cx="782238" cy="577600"/>
          </a:xfrm>
        </p:grpSpPr>
        <p:sp>
          <p:nvSpPr>
            <p:cNvPr id="5" name="upload-to-cloud_87913">
              <a:extLst>
                <a:ext uri="{FF2B5EF4-FFF2-40B4-BE49-F238E27FC236}">
                  <a16:creationId xmlns:a16="http://schemas.microsoft.com/office/drawing/2014/main" id="{B0C2BB10-5263-467C-973F-599288C217D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26521" y="226062"/>
              <a:ext cx="531742" cy="396641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B3F91F7A-8201-46FF-B574-B3D73FD54A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1599" y="45103"/>
              <a:ext cx="417160" cy="5060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7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193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3943C9-0F47-4B94-B6C9-8EF4B5396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EA4B20-E8FA-493C-9ECF-4D385ADD2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FFCD60-3A2D-4CE2-9F1E-7C54442D5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BB85B8-5EF1-40A6-A1F5-970C24CAF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BB532B-1BC7-4D4D-B315-FB54F8C55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8548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8759" y="144421"/>
            <a:ext cx="8128000" cy="47478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28959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0" r:id="rId2"/>
    <p:sldLayoutId id="2147483674" r:id="rId3"/>
    <p:sldLayoutId id="2147483676" r:id="rId4"/>
    <p:sldLayoutId id="2147483678" r:id="rId5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609585" rtl="0" eaLnBrk="1" latinLnBrk="0" hangingPunct="1">
        <a:spcBef>
          <a:spcPct val="0"/>
        </a:spcBef>
        <a:buNone/>
        <a:defRPr sz="1867" b="1" kern="1200">
          <a:solidFill>
            <a:schemeClr val="tx1"/>
          </a:solidFill>
          <a:latin typeface="Raleway"/>
          <a:ea typeface="+mj-ea"/>
          <a:cs typeface="Raleway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Raleway"/>
          <a:ea typeface="+mn-ea"/>
          <a:cs typeface="Raleway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Raleway"/>
          <a:ea typeface="+mn-ea"/>
          <a:cs typeface="Raleway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aleway"/>
          <a:ea typeface="+mn-ea"/>
          <a:cs typeface="Raleway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133" kern="1200">
          <a:solidFill>
            <a:schemeClr val="tx1"/>
          </a:solidFill>
          <a:latin typeface="Raleway"/>
          <a:ea typeface="+mn-ea"/>
          <a:cs typeface="Raleway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133" kern="1200">
          <a:solidFill>
            <a:schemeClr val="tx1"/>
          </a:solidFill>
          <a:latin typeface="Raleway"/>
          <a:ea typeface="+mn-ea"/>
          <a:cs typeface="Raleway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.mp3"/><Relationship Id="rId7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2.jp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t="-108000" b="-10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/>
          <p:cNvSpPr txBox="1"/>
          <p:nvPr/>
        </p:nvSpPr>
        <p:spPr>
          <a:xfrm>
            <a:off x="3567154" y="3550600"/>
            <a:ext cx="47732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大白智能分拣系统</a:t>
            </a:r>
            <a:endParaRPr lang="zh-CN" altLang="en-US" sz="44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EFF2AC5-7B9D-4F59-8133-3DFBF2B59639}"/>
              </a:ext>
            </a:extLst>
          </p:cNvPr>
          <p:cNvGrpSpPr/>
          <p:nvPr/>
        </p:nvGrpSpPr>
        <p:grpSpPr>
          <a:xfrm>
            <a:off x="4664559" y="800100"/>
            <a:ext cx="3793051" cy="2312329"/>
            <a:chOff x="4806799" y="1410809"/>
            <a:chExt cx="3793051" cy="2312329"/>
          </a:xfrm>
        </p:grpSpPr>
        <p:sp>
          <p:nvSpPr>
            <p:cNvPr id="21" name="upload-to-cloud_87913">
              <a:extLst>
                <a:ext uri="{FF2B5EF4-FFF2-40B4-BE49-F238E27FC236}">
                  <a16:creationId xmlns:a16="http://schemas.microsoft.com/office/drawing/2014/main" id="{0D26DBDD-E40E-46B9-9FAF-AF9D43A4BF9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06799" y="2135249"/>
              <a:ext cx="2578401" cy="1587889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495209C-8AA3-4386-8AEE-A0F92EA92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577052" y="1410809"/>
              <a:ext cx="2022798" cy="2026060"/>
            </a:xfrm>
            <a:prstGeom prst="rect">
              <a:avLst/>
            </a:prstGeom>
          </p:spPr>
        </p:pic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20EEC6F7-AB5D-4037-A98D-81AB8834616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51284">
            <a:off x="1852563" y="3586971"/>
            <a:ext cx="564981" cy="1142274"/>
          </a:xfrm>
          <a:prstGeom prst="rect">
            <a:avLst/>
          </a:prstGeom>
        </p:spPr>
      </p:pic>
      <p:pic>
        <p:nvPicPr>
          <p:cNvPr id="23" name="Valentin - A Little Story">
            <a:hlinkClick r:id="" action="ppaction://media"/>
            <a:extLst>
              <a:ext uri="{FF2B5EF4-FFF2-40B4-BE49-F238E27FC236}">
                <a16:creationId xmlns:a16="http://schemas.microsoft.com/office/drawing/2014/main" id="{E1104C9C-0290-4707-BE0F-DF8CDEDED4D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774700" y="190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845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D0519E09-DD5E-4A74-885F-ACB2F798151B}"/>
              </a:ext>
            </a:extLst>
          </p:cNvPr>
          <p:cNvGrpSpPr/>
          <p:nvPr/>
        </p:nvGrpSpPr>
        <p:grpSpPr>
          <a:xfrm rot="20932037" flipH="1">
            <a:off x="10437887" y="5321909"/>
            <a:ext cx="1804027" cy="1603342"/>
            <a:chOff x="176073" y="436443"/>
            <a:chExt cx="3814267" cy="3954252"/>
          </a:xfrm>
        </p:grpSpPr>
        <p:sp>
          <p:nvSpPr>
            <p:cNvPr id="5" name="等腰三角形 4">
              <a:extLst>
                <a:ext uri="{FF2B5EF4-FFF2-40B4-BE49-F238E27FC236}">
                  <a16:creationId xmlns:a16="http://schemas.microsoft.com/office/drawing/2014/main" id="{4988CA5D-2D29-432A-834F-55DD08F5A84E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等腰三角形 5">
              <a:extLst>
                <a:ext uri="{FF2B5EF4-FFF2-40B4-BE49-F238E27FC236}">
                  <a16:creationId xmlns:a16="http://schemas.microsoft.com/office/drawing/2014/main" id="{39B21E12-20DD-4BFB-9947-97CA8C3A5F91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3681BB07-B9DB-48D0-92E6-AB946D53AF8D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34CBF5B8-D776-4DB0-A16C-547C8C0609E8}"/>
              </a:ext>
            </a:extLst>
          </p:cNvPr>
          <p:cNvGrpSpPr/>
          <p:nvPr/>
        </p:nvGrpSpPr>
        <p:grpSpPr>
          <a:xfrm rot="667963">
            <a:off x="-27072" y="19996"/>
            <a:ext cx="1804027" cy="1603342"/>
            <a:chOff x="176073" y="436443"/>
            <a:chExt cx="3814267" cy="3954252"/>
          </a:xfrm>
        </p:grpSpPr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3E6CC0E7-E3BB-44EF-A2C7-B9F7AD0BB14C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92F329D2-98C8-44C8-917C-90393F1CBB2C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48688777-EF90-4539-8F3E-89E433CE36E8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E0F57DD-303D-456E-B27E-45E969ADAF42}"/>
              </a:ext>
            </a:extLst>
          </p:cNvPr>
          <p:cNvSpPr txBox="1">
            <a:spLocks/>
          </p:cNvSpPr>
          <p:nvPr/>
        </p:nvSpPr>
        <p:spPr bwMode="auto">
          <a:xfrm>
            <a:off x="3591648" y="839928"/>
            <a:ext cx="4446096" cy="663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53217" rIns="0" bIns="53217" numCol="1" anchor="t" anchorCtr="0" compatLnSpc="1">
            <a:prstTxWarp prst="textNoShape">
              <a:avLst/>
            </a:prstTxWarp>
          </a:bodyPr>
          <a:lstStyle/>
          <a:p>
            <a:pPr algn="ctr" defTabSz="1201430" eaLnBrk="0" fontAlgn="base" hangingPunct="0">
              <a:spcAft>
                <a:spcPct val="0"/>
              </a:spcAft>
              <a:defRPr/>
            </a:pPr>
            <a:endParaRPr lang="en-US" sz="4400" dirty="0">
              <a:latin typeface="庞门正道标题体" panose="02010600030101010101" pitchFamily="2" charset="-122"/>
              <a:ea typeface="庞门正道标题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632C3165-FCB0-4914-978D-806E142952DE}"/>
              </a:ext>
            </a:extLst>
          </p:cNvPr>
          <p:cNvSpPr txBox="1"/>
          <p:nvPr/>
        </p:nvSpPr>
        <p:spPr>
          <a:xfrm>
            <a:off x="2514599" y="650690"/>
            <a:ext cx="7162802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总结与反思</a:t>
            </a:r>
            <a:endParaRPr lang="zh-CN" altLang="en-US" sz="3200" spc="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CD32E68-AA50-48BC-A277-C2FC394EE972}"/>
              </a:ext>
            </a:extLst>
          </p:cNvPr>
          <p:cNvGrpSpPr/>
          <p:nvPr/>
        </p:nvGrpSpPr>
        <p:grpSpPr>
          <a:xfrm>
            <a:off x="1754278" y="1454961"/>
            <a:ext cx="8647859" cy="2537321"/>
            <a:chOff x="1703943" y="2324178"/>
            <a:chExt cx="2644656" cy="2930370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5B9CFD2-35C0-4B64-9D28-200BADB9C510}"/>
                </a:ext>
              </a:extLst>
            </p:cNvPr>
            <p:cNvGrpSpPr/>
            <p:nvPr/>
          </p:nvGrpSpPr>
          <p:grpSpPr>
            <a:xfrm>
              <a:off x="1703943" y="2324178"/>
              <a:ext cx="2644656" cy="2930370"/>
              <a:chOff x="1703943" y="2324178"/>
              <a:chExt cx="2644656" cy="2930370"/>
            </a:xfrm>
          </p:grpSpPr>
          <p:sp>
            <p:nvSpPr>
              <p:cNvPr id="19" name="矩形: 剪去单角 437">
                <a:extLst>
                  <a:ext uri="{FF2B5EF4-FFF2-40B4-BE49-F238E27FC236}">
                    <a16:creationId xmlns:a16="http://schemas.microsoft.com/office/drawing/2014/main" id="{3E1FEEF3-0AB6-44D0-BA5C-28182D9A341D}"/>
                  </a:ext>
                </a:extLst>
              </p:cNvPr>
              <p:cNvSpPr/>
              <p:nvPr/>
            </p:nvSpPr>
            <p:spPr>
              <a:xfrm>
                <a:off x="1703943" y="2324178"/>
                <a:ext cx="2644655" cy="2930370"/>
              </a:xfrm>
              <a:prstGeom prst="snip1Rect">
                <a:avLst>
                  <a:gd name="adj" fmla="val 40007"/>
                </a:avLst>
              </a:prstGeom>
              <a:solidFill>
                <a:schemeClr val="bg1"/>
              </a:solidFill>
              <a:ln w="3175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A9E34992-2438-442C-A79B-AB46C8212C76}"/>
                  </a:ext>
                </a:extLst>
              </p:cNvPr>
              <p:cNvSpPr/>
              <p:nvPr/>
            </p:nvSpPr>
            <p:spPr>
              <a:xfrm>
                <a:off x="1703944" y="5140390"/>
                <a:ext cx="2644655" cy="114158"/>
              </a:xfrm>
              <a:prstGeom prst="rect">
                <a:avLst/>
              </a:prstGeom>
              <a:solidFill>
                <a:schemeClr val="accent2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17" name="TextBox 23">
              <a:extLst>
                <a:ext uri="{FF2B5EF4-FFF2-40B4-BE49-F238E27FC236}">
                  <a16:creationId xmlns:a16="http://schemas.microsoft.com/office/drawing/2014/main" id="{CC9F8B4A-00A1-4332-9223-067E894E96E1}"/>
                </a:ext>
              </a:extLst>
            </p:cNvPr>
            <p:cNvSpPr txBox="1"/>
            <p:nvPr/>
          </p:nvSpPr>
          <p:spPr>
            <a:xfrm>
              <a:off x="1793647" y="3052360"/>
              <a:ext cx="2375432" cy="176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同学们，这节课你都学会了哪些知识或操作呢？</a:t>
              </a:r>
              <a:endPara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1.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2.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3.</a:t>
              </a:r>
            </a:p>
          </p:txBody>
        </p:sp>
        <p:sp>
          <p:nvSpPr>
            <p:cNvPr id="18" name="TextBox 24">
              <a:extLst>
                <a:ext uri="{FF2B5EF4-FFF2-40B4-BE49-F238E27FC236}">
                  <a16:creationId xmlns:a16="http://schemas.microsoft.com/office/drawing/2014/main" id="{0FCC0141-EF3D-48FB-A295-E42037AB665A}"/>
                </a:ext>
              </a:extLst>
            </p:cNvPr>
            <p:cNvSpPr txBox="1"/>
            <p:nvPr/>
          </p:nvSpPr>
          <p:spPr>
            <a:xfrm>
              <a:off x="1793647" y="2441670"/>
              <a:ext cx="1529411" cy="390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总结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03E8DBA3-7EF8-4024-AB7B-2D1B875ED642}"/>
              </a:ext>
            </a:extLst>
          </p:cNvPr>
          <p:cNvSpPr/>
          <p:nvPr/>
        </p:nvSpPr>
        <p:spPr>
          <a:xfrm>
            <a:off x="3502518" y="5767043"/>
            <a:ext cx="3546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" +"空气的流 动是风形成的 原因'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467926B3-1E34-431D-92C5-1C8274FD4313}"/>
              </a:ext>
            </a:extLst>
          </p:cNvPr>
          <p:cNvGrpSpPr/>
          <p:nvPr/>
        </p:nvGrpSpPr>
        <p:grpSpPr>
          <a:xfrm>
            <a:off x="1754275" y="4094015"/>
            <a:ext cx="8647855" cy="2616500"/>
            <a:chOff x="4773672" y="2324178"/>
            <a:chExt cx="2644657" cy="2930370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7C7F4DDF-1223-40A7-A845-524D2E37DC34}"/>
                </a:ext>
              </a:extLst>
            </p:cNvPr>
            <p:cNvGrpSpPr/>
            <p:nvPr/>
          </p:nvGrpSpPr>
          <p:grpSpPr>
            <a:xfrm>
              <a:off x="4773672" y="2324178"/>
              <a:ext cx="2644657" cy="2930370"/>
              <a:chOff x="4669152" y="2204864"/>
              <a:chExt cx="2853697" cy="3161994"/>
            </a:xfrm>
          </p:grpSpPr>
          <p:sp>
            <p:nvSpPr>
              <p:cNvPr id="26" name="矩形: 剪去单角 444">
                <a:extLst>
                  <a:ext uri="{FF2B5EF4-FFF2-40B4-BE49-F238E27FC236}">
                    <a16:creationId xmlns:a16="http://schemas.microsoft.com/office/drawing/2014/main" id="{6F517DA1-01B8-4DEE-A80E-5AAC09A2A0A1}"/>
                  </a:ext>
                </a:extLst>
              </p:cNvPr>
              <p:cNvSpPr/>
              <p:nvPr/>
            </p:nvSpPr>
            <p:spPr>
              <a:xfrm>
                <a:off x="4669152" y="2204864"/>
                <a:ext cx="2853695" cy="3161994"/>
              </a:xfrm>
              <a:prstGeom prst="snip1Rect">
                <a:avLst>
                  <a:gd name="adj" fmla="val 29383"/>
                </a:avLst>
              </a:prstGeom>
              <a:solidFill>
                <a:schemeClr val="bg1"/>
              </a:solidFill>
              <a:ln w="31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7E77E237-B2A0-453E-B0B0-D5C8B2FC0813}"/>
                  </a:ext>
                </a:extLst>
              </p:cNvPr>
              <p:cNvSpPr/>
              <p:nvPr/>
            </p:nvSpPr>
            <p:spPr>
              <a:xfrm>
                <a:off x="4669153" y="5243677"/>
                <a:ext cx="2853695" cy="123181"/>
              </a:xfrm>
              <a:prstGeom prst="rect">
                <a:avLst/>
              </a:pr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8" name="任意多边形: 形状 445">
                <a:extLst>
                  <a:ext uri="{FF2B5EF4-FFF2-40B4-BE49-F238E27FC236}">
                    <a16:creationId xmlns:a16="http://schemas.microsoft.com/office/drawing/2014/main" id="{5DF698CE-9EDE-4D3A-86F4-AF8EC1D806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4227" y="2204864"/>
                <a:ext cx="218622" cy="719975"/>
              </a:xfrm>
              <a:custGeom>
                <a:avLst/>
                <a:gdLst>
                  <a:gd name="T0" fmla="*/ 608 w 608"/>
                  <a:gd name="T1" fmla="*/ 0 h 608"/>
                  <a:gd name="T2" fmla="*/ 0 w 608"/>
                  <a:gd name="T3" fmla="*/ 0 h 608"/>
                  <a:gd name="T4" fmla="*/ 608 w 608"/>
                  <a:gd name="T5" fmla="*/ 608 h 608"/>
                  <a:gd name="T6" fmla="*/ 608 w 608"/>
                  <a:gd name="T7" fmla="*/ 0 h 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08" h="608">
                    <a:moveTo>
                      <a:pt x="608" y="0"/>
                    </a:moveTo>
                    <a:lnTo>
                      <a:pt x="0" y="0"/>
                    </a:lnTo>
                    <a:lnTo>
                      <a:pt x="608" y="608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121920" tIns="60960" rIns="121920" bIns="60960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pPr lvl="0" algn="r"/>
                <a:r>
                  <a:rPr lang="en-US" altLang="zh-CN" sz="2000" b="1">
                    <a:solidFill>
                      <a:schemeClr val="bg1"/>
                    </a:solidFill>
                    <a:cs typeface="+mn-ea"/>
                    <a:sym typeface="+mn-lt"/>
                  </a:rPr>
                  <a:t>2</a:t>
                </a:r>
                <a:endParaRPr lang="en-US" altLang="zh-CN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F8DB7E-E4AB-4285-83DD-4DECF1D5C527}"/>
                </a:ext>
              </a:extLst>
            </p:cNvPr>
            <p:cNvSpPr txBox="1"/>
            <p:nvPr/>
          </p:nvSpPr>
          <p:spPr>
            <a:xfrm>
              <a:off x="4863378" y="2467940"/>
              <a:ext cx="1529411" cy="379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反思</a:t>
              </a:r>
            </a:p>
          </p:txBody>
        </p:sp>
      </p:grpSp>
      <p:sp>
        <p:nvSpPr>
          <p:cNvPr id="29" name="TextBox 23">
            <a:extLst>
              <a:ext uri="{FF2B5EF4-FFF2-40B4-BE49-F238E27FC236}">
                <a16:creationId xmlns:a16="http://schemas.microsoft.com/office/drawing/2014/main" id="{74E89BD5-C310-4671-A6FD-3D33FEEC2164}"/>
              </a:ext>
            </a:extLst>
          </p:cNvPr>
          <p:cNvSpPr txBox="1"/>
          <p:nvPr/>
        </p:nvSpPr>
        <p:spPr>
          <a:xfrm>
            <a:off x="2047604" y="4738874"/>
            <a:ext cx="7767513" cy="1526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本课程中你觉得哪部分较难，或者没有掌握呢？</a:t>
            </a:r>
            <a:endParaRPr lang="en-US" altLang="zh-CN" sz="1600" dirty="0">
              <a:solidFill>
                <a:schemeClr val="tx1">
                  <a:lumMod val="7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3.</a:t>
            </a:r>
          </a:p>
        </p:txBody>
      </p:sp>
      <p:sp>
        <p:nvSpPr>
          <p:cNvPr id="30" name="任意多边形: 形状 445">
            <a:extLst>
              <a:ext uri="{FF2B5EF4-FFF2-40B4-BE49-F238E27FC236}">
                <a16:creationId xmlns:a16="http://schemas.microsoft.com/office/drawing/2014/main" id="{4EE1F135-E7FA-4B44-B5CA-3705EB9CA4E5}"/>
              </a:ext>
            </a:extLst>
          </p:cNvPr>
          <p:cNvSpPr>
            <a:spLocks/>
          </p:cNvSpPr>
          <p:nvPr/>
        </p:nvSpPr>
        <p:spPr bwMode="auto">
          <a:xfrm>
            <a:off x="9739617" y="1454961"/>
            <a:ext cx="662507" cy="663923"/>
          </a:xfrm>
          <a:custGeom>
            <a:avLst/>
            <a:gdLst>
              <a:gd name="T0" fmla="*/ 608 w 608"/>
              <a:gd name="T1" fmla="*/ 0 h 608"/>
              <a:gd name="T2" fmla="*/ 0 w 608"/>
              <a:gd name="T3" fmla="*/ 0 h 608"/>
              <a:gd name="T4" fmla="*/ 608 w 608"/>
              <a:gd name="T5" fmla="*/ 608 h 608"/>
              <a:gd name="T6" fmla="*/ 608 w 608"/>
              <a:gd name="T7" fmla="*/ 0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8" h="608">
                <a:moveTo>
                  <a:pt x="608" y="0"/>
                </a:moveTo>
                <a:lnTo>
                  <a:pt x="0" y="0"/>
                </a:lnTo>
                <a:lnTo>
                  <a:pt x="608" y="608"/>
                </a:lnTo>
                <a:lnTo>
                  <a:pt x="608" y="0"/>
                </a:lnTo>
                <a:close/>
              </a:path>
            </a:pathLst>
          </a:custGeom>
          <a:solidFill>
            <a:srgbClr val="44546A"/>
          </a:solidFill>
          <a:ln w="3175">
            <a:noFill/>
            <a:prstDash val="solid"/>
            <a:round/>
            <a:headEnd/>
            <a:tailEnd/>
          </a:ln>
          <a:effectLst/>
        </p:spPr>
        <p:txBody>
          <a:bodyPr vert="horz" wrap="square" lIns="121920" tIns="60960" rIns="121920" bIns="60960" anchor="t" anchorCtr="0" compatLnSpc="1">
            <a:prstTxWarp prst="textNoShape">
              <a:avLst/>
            </a:prstTxWarp>
            <a:normAutofit/>
          </a:bodyPr>
          <a:lstStyle/>
          <a:p>
            <a:pPr lvl="0" algn="r"/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3739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split orient="vert"/>
      </p:transition>
    </mc:Choice>
    <mc:Fallback xmlns="">
      <p:transition spd="slow" advClick="0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0422CCF3-FC8D-423C-9040-E6FD04AF3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智慧物流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12AA9D1-A133-4C4F-8729-1B41F136DB08}"/>
              </a:ext>
            </a:extLst>
          </p:cNvPr>
          <p:cNvSpPr/>
          <p:nvPr/>
        </p:nvSpPr>
        <p:spPr>
          <a:xfrm>
            <a:off x="5523982" y="2235735"/>
            <a:ext cx="5329960" cy="32762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/>
              <a:t>小明在期中考试中得到了好成绩，父母奖励他一台</a:t>
            </a:r>
            <a:r>
              <a:rPr lang="en-US" altLang="zh-CN" sz="2000" dirty="0"/>
              <a:t>PS4</a:t>
            </a:r>
            <a:r>
              <a:rPr lang="zh-CN" altLang="en-US" sz="2000" dirty="0"/>
              <a:t>游戏机。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小明兴奋的在京东下单，然后在订单详情中不断的刷新物流信息。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第二天一大早，就有人敲门，小明开门一看，原来是快递员把游戏机送来了。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endParaRPr lang="en-US" altLang="zh-CN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D355F93-5009-43BE-A183-F787DF89B0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999" y="2407920"/>
            <a:ext cx="3168601" cy="2422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17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669911B8-9961-4E89-A5E2-391C483CD8F5}"/>
              </a:ext>
            </a:extLst>
          </p:cNvPr>
          <p:cNvSpPr/>
          <p:nvPr/>
        </p:nvSpPr>
        <p:spPr>
          <a:xfrm>
            <a:off x="1108759" y="4211138"/>
            <a:ext cx="4177392" cy="170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京东每天处理的订单在百万级。从下单到配送签收，大概要经过十余个环节的紧密配合。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>
                <a:highlight>
                  <a:srgbClr val="FFFF00"/>
                </a:highlight>
              </a:rPr>
              <a:t>人工智能能够在哪些方面帮助订单处理？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040D148-C3EA-4A13-BD4C-860987A17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8259" y="4155789"/>
            <a:ext cx="5796477" cy="1817576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20EFF86C-A5E5-4C90-A5B2-73857D1ED4F6}"/>
              </a:ext>
            </a:extLst>
          </p:cNvPr>
          <p:cNvGrpSpPr/>
          <p:nvPr/>
        </p:nvGrpSpPr>
        <p:grpSpPr>
          <a:xfrm>
            <a:off x="1212837" y="1259840"/>
            <a:ext cx="9912364" cy="2470020"/>
            <a:chOff x="156366" y="3510166"/>
            <a:chExt cx="11891396" cy="2822492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F0ED38BE-08D3-47AB-9928-854605C46AD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84768" y="3510166"/>
              <a:ext cx="3262994" cy="2822490"/>
            </a:xfrm>
            <a:prstGeom prst="rect">
              <a:avLst/>
            </a:prstGeom>
          </p:spPr>
        </p:pic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545F81C6-C9B0-453D-81C1-42D4E2E1246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6366" y="3510167"/>
              <a:ext cx="2699774" cy="2822491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891FD361-CFEA-48F4-9B06-B9A06EE8448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849815" y="3510166"/>
              <a:ext cx="2984935" cy="2822490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96F85789-483F-4711-ACBA-66CDFB58AC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36576" y="3510166"/>
              <a:ext cx="3141642" cy="2822491"/>
            </a:xfrm>
            <a:prstGeom prst="rect">
              <a:avLst/>
            </a:prstGeom>
          </p:spPr>
        </p:pic>
      </p:grpSp>
      <p:sp>
        <p:nvSpPr>
          <p:cNvPr id="9" name="标题 7">
            <a:extLst>
              <a:ext uri="{FF2B5EF4-FFF2-40B4-BE49-F238E27FC236}">
                <a16:creationId xmlns:a16="http://schemas.microsoft.com/office/drawing/2014/main" id="{0CEFCDA8-0D69-4680-9AE0-A1E05FED3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444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智慧物流</a:t>
            </a:r>
          </a:p>
        </p:txBody>
      </p:sp>
    </p:spTree>
    <p:extLst>
      <p:ext uri="{BB962C8B-B14F-4D97-AF65-F5344CB8AC3E}">
        <p14:creationId xmlns:p14="http://schemas.microsoft.com/office/powerpoint/2010/main" val="2527595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>
            <a:extLst>
              <a:ext uri="{FF2B5EF4-FFF2-40B4-BE49-F238E27FC236}">
                <a16:creationId xmlns:a16="http://schemas.microsoft.com/office/drawing/2014/main" id="{AE7E729B-60DB-43A2-9F60-CDC491B9BE4C}"/>
              </a:ext>
            </a:extLst>
          </p:cNvPr>
          <p:cNvGrpSpPr/>
          <p:nvPr/>
        </p:nvGrpSpPr>
        <p:grpSpPr>
          <a:xfrm>
            <a:off x="2285809" y="3243454"/>
            <a:ext cx="5285848" cy="1047664"/>
            <a:chOff x="6354225" y="3234292"/>
            <a:chExt cx="5016361" cy="1017069"/>
          </a:xfrm>
        </p:grpSpPr>
        <p:sp>
          <p:nvSpPr>
            <p:cNvPr id="16" name="ïŝļíḍe">
              <a:extLst>
                <a:ext uri="{FF2B5EF4-FFF2-40B4-BE49-F238E27FC236}">
                  <a16:creationId xmlns:a16="http://schemas.microsoft.com/office/drawing/2014/main" id="{8668618C-C6DA-405E-A83F-3C63C9F51B0E}"/>
                </a:ext>
              </a:extLst>
            </p:cNvPr>
            <p:cNvSpPr/>
            <p:nvPr/>
          </p:nvSpPr>
          <p:spPr bwMode="auto">
            <a:xfrm>
              <a:off x="6596935" y="3234292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iślîdê">
              <a:extLst>
                <a:ext uri="{FF2B5EF4-FFF2-40B4-BE49-F238E27FC236}">
                  <a16:creationId xmlns:a16="http://schemas.microsoft.com/office/drawing/2014/main" id="{AFA96EDF-4C70-4204-BDC6-FEAAF8637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3234292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ï$ľîḑè">
              <a:extLst>
                <a:ext uri="{FF2B5EF4-FFF2-40B4-BE49-F238E27FC236}">
                  <a16:creationId xmlns:a16="http://schemas.microsoft.com/office/drawing/2014/main" id="{3BD28150-D824-4BCD-9E54-F860CD55F557}"/>
                </a:ext>
              </a:extLst>
            </p:cNvPr>
            <p:cNvSpPr/>
            <p:nvPr/>
          </p:nvSpPr>
          <p:spPr bwMode="auto">
            <a:xfrm rot="16200000">
              <a:off x="6307995" y="3650366"/>
              <a:ext cx="277382" cy="184922"/>
            </a:xfrm>
            <a:prstGeom prst="triangle">
              <a:avLst/>
            </a:pr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íşľiḑê">
              <a:extLst>
                <a:ext uri="{FF2B5EF4-FFF2-40B4-BE49-F238E27FC236}">
                  <a16:creationId xmlns:a16="http://schemas.microsoft.com/office/drawing/2014/main" id="{56507740-6D94-4296-B14E-574400A2492D}"/>
                </a:ext>
              </a:extLst>
            </p:cNvPr>
            <p:cNvSpPr txBox="1"/>
            <p:nvPr/>
          </p:nvSpPr>
          <p:spPr>
            <a:xfrm flipH="1">
              <a:off x="6822936" y="3556100"/>
              <a:ext cx="716414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15D54DC1-D912-4AF2-82A3-EC9D1A623722}"/>
              </a:ext>
            </a:extLst>
          </p:cNvPr>
          <p:cNvGrpSpPr/>
          <p:nvPr/>
        </p:nvGrpSpPr>
        <p:grpSpPr>
          <a:xfrm>
            <a:off x="2285808" y="2002712"/>
            <a:ext cx="5016361" cy="1017069"/>
            <a:chOff x="6354225" y="1962956"/>
            <a:chExt cx="5016361" cy="1017069"/>
          </a:xfrm>
        </p:grpSpPr>
        <p:sp>
          <p:nvSpPr>
            <p:cNvPr id="10" name="ïṡlîḓè">
              <a:extLst>
                <a:ext uri="{FF2B5EF4-FFF2-40B4-BE49-F238E27FC236}">
                  <a16:creationId xmlns:a16="http://schemas.microsoft.com/office/drawing/2014/main" id="{3C5EE76B-4BC2-4CE0-874D-A71EFD3BFA1F}"/>
                </a:ext>
              </a:extLst>
            </p:cNvPr>
            <p:cNvSpPr/>
            <p:nvPr/>
          </p:nvSpPr>
          <p:spPr bwMode="auto">
            <a:xfrm>
              <a:off x="6596935" y="1962956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ïṩ1îďê">
              <a:extLst>
                <a:ext uri="{FF2B5EF4-FFF2-40B4-BE49-F238E27FC236}">
                  <a16:creationId xmlns:a16="http://schemas.microsoft.com/office/drawing/2014/main" id="{B3047CE1-072C-41A7-BF0A-47E838CDD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1962956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iṡ1ïdé">
              <a:extLst>
                <a:ext uri="{FF2B5EF4-FFF2-40B4-BE49-F238E27FC236}">
                  <a16:creationId xmlns:a16="http://schemas.microsoft.com/office/drawing/2014/main" id="{CC658995-22BF-42D7-9994-06A948C732E7}"/>
                </a:ext>
              </a:extLst>
            </p:cNvPr>
            <p:cNvSpPr/>
            <p:nvPr/>
          </p:nvSpPr>
          <p:spPr bwMode="auto">
            <a:xfrm rot="16200000">
              <a:off x="6307995" y="2379030"/>
              <a:ext cx="277382" cy="184922"/>
            </a:xfrm>
            <a:prstGeom prst="triangle">
              <a:avLst/>
            </a:pr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iṥľîḍe">
              <a:extLst>
                <a:ext uri="{FF2B5EF4-FFF2-40B4-BE49-F238E27FC236}">
                  <a16:creationId xmlns:a16="http://schemas.microsoft.com/office/drawing/2014/main" id="{822E2D93-45E4-47CA-BF5F-53F78FFD75FE}"/>
                </a:ext>
              </a:extLst>
            </p:cNvPr>
            <p:cNvSpPr txBox="1"/>
            <p:nvPr/>
          </p:nvSpPr>
          <p:spPr>
            <a:xfrm flipH="1">
              <a:off x="6818801" y="2284763"/>
              <a:ext cx="771365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íślidé">
            <a:extLst>
              <a:ext uri="{FF2B5EF4-FFF2-40B4-BE49-F238E27FC236}">
                <a16:creationId xmlns:a16="http://schemas.microsoft.com/office/drawing/2014/main" id="{0F71A57E-EC46-4DAA-BA22-C465E9AAAE20}"/>
              </a:ext>
            </a:extLst>
          </p:cNvPr>
          <p:cNvSpPr txBox="1">
            <a:spLocks/>
          </p:cNvSpPr>
          <p:nvPr/>
        </p:nvSpPr>
        <p:spPr bwMode="auto">
          <a:xfrm>
            <a:off x="3702349" y="2351537"/>
            <a:ext cx="2879568" cy="309958"/>
          </a:xfrm>
          <a:prstGeom prst="rect">
            <a:avLst/>
          </a:prstGeom>
          <a:noFill/>
        </p:spPr>
        <p:txBody>
          <a:bodyPr wrap="none" lIns="432000" tIns="0" rIns="216000" bIns="0" anchor="ctr" anchorCtr="0">
            <a:norm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熟悉乐高传送带的搭建过程</a:t>
            </a:r>
            <a:endParaRPr lang="zh-CN" altLang="en-US" b="1" dirty="0">
              <a:solidFill>
                <a:srgbClr val="FFFF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635E948D-E9D7-4E5B-97DE-1655536B14D3}"/>
              </a:ext>
            </a:extLst>
          </p:cNvPr>
          <p:cNvGrpSpPr/>
          <p:nvPr/>
        </p:nvGrpSpPr>
        <p:grpSpPr>
          <a:xfrm>
            <a:off x="2285808" y="3341588"/>
            <a:ext cx="5016361" cy="2239886"/>
            <a:chOff x="6354225" y="3286664"/>
            <a:chExt cx="5016361" cy="2239886"/>
          </a:xfrm>
        </p:grpSpPr>
        <p:sp>
          <p:nvSpPr>
            <p:cNvPr id="4" name="îşḷiḋé">
              <a:extLst>
                <a:ext uri="{FF2B5EF4-FFF2-40B4-BE49-F238E27FC236}">
                  <a16:creationId xmlns:a16="http://schemas.microsoft.com/office/drawing/2014/main" id="{6A4B724E-0D60-4C88-AFEB-B8C63BA39944}"/>
                </a:ext>
              </a:extLst>
            </p:cNvPr>
            <p:cNvSpPr/>
            <p:nvPr/>
          </p:nvSpPr>
          <p:spPr bwMode="auto">
            <a:xfrm>
              <a:off x="6596935" y="4509481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ïśļíḑé">
              <a:extLst>
                <a:ext uri="{FF2B5EF4-FFF2-40B4-BE49-F238E27FC236}">
                  <a16:creationId xmlns:a16="http://schemas.microsoft.com/office/drawing/2014/main" id="{A82EDC93-A736-4DEE-9C63-4BECE40A9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4509481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îsľiḑè">
              <a:extLst>
                <a:ext uri="{FF2B5EF4-FFF2-40B4-BE49-F238E27FC236}">
                  <a16:creationId xmlns:a16="http://schemas.microsoft.com/office/drawing/2014/main" id="{27B30903-1C23-4554-85DF-C7C7120D2FA2}"/>
                </a:ext>
              </a:extLst>
            </p:cNvPr>
            <p:cNvSpPr/>
            <p:nvPr/>
          </p:nvSpPr>
          <p:spPr bwMode="auto">
            <a:xfrm rot="16200000">
              <a:off x="6307995" y="4925555"/>
              <a:ext cx="277382" cy="184922"/>
            </a:xfrm>
            <a:prstGeom prst="triangl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ïṩļíďe">
              <a:extLst>
                <a:ext uri="{FF2B5EF4-FFF2-40B4-BE49-F238E27FC236}">
                  <a16:creationId xmlns:a16="http://schemas.microsoft.com/office/drawing/2014/main" id="{7BA50B3D-3154-492C-8952-F638FAC74CE2}"/>
                </a:ext>
              </a:extLst>
            </p:cNvPr>
            <p:cNvSpPr txBox="1"/>
            <p:nvPr/>
          </p:nvSpPr>
          <p:spPr>
            <a:xfrm flipH="1">
              <a:off x="6804585" y="4831289"/>
              <a:ext cx="692818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iṧľïḓe">
              <a:extLst>
                <a:ext uri="{FF2B5EF4-FFF2-40B4-BE49-F238E27FC236}">
                  <a16:creationId xmlns:a16="http://schemas.microsoft.com/office/drawing/2014/main" id="{84C7537E-8A0C-43C3-8CA4-B3B0A29B967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804365" y="3286664"/>
              <a:ext cx="3275643" cy="912324"/>
            </a:xfrm>
            <a:prstGeom prst="rect">
              <a:avLst/>
            </a:prstGeom>
            <a:noFill/>
          </p:spPr>
          <p:txBody>
            <a:bodyPr wrap="none" lIns="432000" tIns="0" rIns="360000" bIns="0" anchor="ctr" anchorCtr="0">
              <a:norm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了解</a:t>
              </a:r>
              <a:r>
                <a:rPr lang="zh-CN" altLang="en-US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智能分拣系统的构成和功能</a:t>
              </a:r>
              <a:endParaRPr lang="zh-CN" altLang="zh-CN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1869734" y="2025827"/>
            <a:ext cx="277382" cy="3511200"/>
            <a:chOff x="5938151" y="1986071"/>
            <a:chExt cx="277382" cy="3511200"/>
          </a:xfrm>
        </p:grpSpPr>
        <p:cxnSp>
          <p:nvCxnSpPr>
            <p:cNvPr id="22" name="Straight Connector 91">
              <a:extLst>
                <a:ext uri="{FF2B5EF4-FFF2-40B4-BE49-F238E27FC236}">
                  <a16:creationId xmlns:a16="http://schemas.microsoft.com/office/drawing/2014/main" id="{29B26B38-312B-4DA5-9D01-87300C973A8B}"/>
                </a:ext>
              </a:extLst>
            </p:cNvPr>
            <p:cNvCxnSpPr/>
            <p:nvPr/>
          </p:nvCxnSpPr>
          <p:spPr>
            <a:xfrm rot="5400000">
              <a:off x="5910413" y="5329878"/>
              <a:ext cx="332859" cy="1927"/>
            </a:xfrm>
            <a:prstGeom prst="line">
              <a:avLst/>
            </a:prstGeom>
            <a:ln w="28575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iṣḻíḍe">
              <a:extLst>
                <a:ext uri="{FF2B5EF4-FFF2-40B4-BE49-F238E27FC236}">
                  <a16:creationId xmlns:a16="http://schemas.microsoft.com/office/drawing/2014/main" id="{9D39B86C-FDE7-488A-904F-57D40843C477}"/>
                </a:ext>
              </a:extLst>
            </p:cNvPr>
            <p:cNvSpPr/>
            <p:nvPr/>
          </p:nvSpPr>
          <p:spPr bwMode="auto">
            <a:xfrm>
              <a:off x="5938151" y="4875472"/>
              <a:ext cx="277382" cy="277382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6" name="Straight Connector 98">
              <a:extLst>
                <a:ext uri="{FF2B5EF4-FFF2-40B4-BE49-F238E27FC236}">
                  <a16:creationId xmlns:a16="http://schemas.microsoft.com/office/drawing/2014/main" id="{5D32AC6A-67D5-4B82-8F11-68DFCBCF1220}"/>
                </a:ext>
              </a:extLst>
            </p:cNvPr>
            <p:cNvCxnSpPr/>
            <p:nvPr/>
          </p:nvCxnSpPr>
          <p:spPr>
            <a:xfrm rot="5400000">
              <a:off x="5910413" y="4694210"/>
              <a:ext cx="332859" cy="1927"/>
            </a:xfrm>
            <a:prstGeom prst="line">
              <a:avLst/>
            </a:prstGeom>
            <a:ln w="28575">
              <a:solidFill>
                <a:schemeClr val="accent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01">
              <a:extLst>
                <a:ext uri="{FF2B5EF4-FFF2-40B4-BE49-F238E27FC236}">
                  <a16:creationId xmlns:a16="http://schemas.microsoft.com/office/drawing/2014/main" id="{75E64DEB-2AFC-45BA-8087-DD028F15B57D}"/>
                </a:ext>
              </a:extLst>
            </p:cNvPr>
            <p:cNvCxnSpPr/>
            <p:nvPr/>
          </p:nvCxnSpPr>
          <p:spPr>
            <a:xfrm rot="5400000">
              <a:off x="5910413" y="4058542"/>
              <a:ext cx="332859" cy="1927"/>
            </a:xfrm>
            <a:prstGeom prst="line">
              <a:avLst/>
            </a:prstGeom>
            <a:ln w="28575">
              <a:solidFill>
                <a:schemeClr val="accent3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ïsḻíḍe">
              <a:extLst>
                <a:ext uri="{FF2B5EF4-FFF2-40B4-BE49-F238E27FC236}">
                  <a16:creationId xmlns:a16="http://schemas.microsoft.com/office/drawing/2014/main" id="{9F592956-0C4C-40F7-B3A9-4C1DF44699F8}"/>
                </a:ext>
              </a:extLst>
            </p:cNvPr>
            <p:cNvSpPr/>
            <p:nvPr/>
          </p:nvSpPr>
          <p:spPr bwMode="auto">
            <a:xfrm>
              <a:off x="5938151" y="3604136"/>
              <a:ext cx="277382" cy="277382"/>
            </a:xfrm>
            <a:prstGeom prst="ellipse">
              <a:avLst/>
            </a:prstGeom>
            <a:solidFill>
              <a:schemeClr val="accent3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Straight Connector 106">
              <a:extLst>
                <a:ext uri="{FF2B5EF4-FFF2-40B4-BE49-F238E27FC236}">
                  <a16:creationId xmlns:a16="http://schemas.microsoft.com/office/drawing/2014/main" id="{8F7B5AD6-CDE7-426C-91AA-17E0B276EB4A}"/>
                </a:ext>
              </a:extLst>
            </p:cNvPr>
            <p:cNvCxnSpPr/>
            <p:nvPr/>
          </p:nvCxnSpPr>
          <p:spPr>
            <a:xfrm rot="5400000">
              <a:off x="5910413" y="3422874"/>
              <a:ext cx="332859" cy="1927"/>
            </a:xfrm>
            <a:prstGeom prst="line">
              <a:avLst/>
            </a:prstGeom>
            <a:ln w="28575">
              <a:solidFill>
                <a:schemeClr val="accent4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活动目标</a:t>
            </a:r>
          </a:p>
        </p:txBody>
      </p:sp>
      <p:sp>
        <p:nvSpPr>
          <p:cNvPr id="52" name="işļíḍê">
            <a:extLst>
              <a:ext uri="{FF2B5EF4-FFF2-40B4-BE49-F238E27FC236}">
                <a16:creationId xmlns:a16="http://schemas.microsoft.com/office/drawing/2014/main" id="{0A538647-03BC-4C04-AFB4-40120E6C05C6}"/>
              </a:ext>
            </a:extLst>
          </p:cNvPr>
          <p:cNvSpPr txBox="1">
            <a:spLocks/>
          </p:cNvSpPr>
          <p:nvPr/>
        </p:nvSpPr>
        <p:spPr bwMode="auto">
          <a:xfrm>
            <a:off x="3636636" y="4534945"/>
            <a:ext cx="3253152" cy="1047665"/>
          </a:xfrm>
          <a:prstGeom prst="rect">
            <a:avLst/>
          </a:prstGeom>
          <a:noFill/>
        </p:spPr>
        <p:txBody>
          <a:bodyPr wrap="none" lIns="432000" tIns="0" rIns="360000" bIns="0" anchor="ctr" anchorCtr="0">
            <a:norm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了解智能分拣系统的操作使用</a:t>
            </a:r>
            <a:endParaRPr lang="zh-CN" altLang="en-US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69281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硬件准备</a:t>
            </a:r>
          </a:p>
        </p:txBody>
      </p:sp>
      <p:graphicFrame>
        <p:nvGraphicFramePr>
          <p:cNvPr id="11" name="Diagram 29">
            <a:extLst>
              <a:ext uri="{FF2B5EF4-FFF2-40B4-BE49-F238E27FC236}">
                <a16:creationId xmlns:a16="http://schemas.microsoft.com/office/drawing/2014/main" id="{A887E04C-D6A6-4060-AB04-9DEA6C415D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97026543"/>
              </p:ext>
            </p:extLst>
          </p:nvPr>
        </p:nvGraphicFramePr>
        <p:xfrm>
          <a:off x="597057" y="1308100"/>
          <a:ext cx="10989235" cy="50919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01758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8B33A38A-1F26-47E0-AA70-67F9653006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graphicEl>
                                              <a:dgm id="{8B33A38A-1F26-47E0-AA70-67F9653006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E00A12C-A488-48B5-8196-9F097818204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graphicEl>
                                              <a:dgm id="{AE00A12C-A488-48B5-8196-9F097818204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130075C-DAED-4D1D-AB37-763F1A262D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graphicEl>
                                              <a:dgm id="{7130075C-DAED-4D1D-AB37-763F1A262D9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0690B07-0F0A-4711-8D4B-3B5F7D4E29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graphicEl>
                                              <a:dgm id="{B0690B07-0F0A-4711-8D4B-3B5F7D4E298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20B5860-8224-4097-904D-B73672C9F8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graphicEl>
                                              <a:dgm id="{A20B5860-8224-4097-904D-B73672C9F83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2D9CF60-53A5-44B9-9097-60904E7CE4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>
                                            <p:graphicEl>
                                              <a:dgm id="{32D9CF60-53A5-44B9-9097-60904E7CE4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FB716FB-D28B-4017-9E73-424A704CD3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>
                                            <p:graphicEl>
                                              <a:dgm id="{3FB716FB-D28B-4017-9E73-424A704CD31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3B67CC5-9C39-4C8D-A9D8-8C98AF000A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graphicEl>
                                              <a:dgm id="{03B67CC5-9C39-4C8D-A9D8-8C98AF000A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972AA22-F389-426E-BCC4-61B96D3526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graphicEl>
                                              <a:dgm id="{B972AA22-F389-426E-BCC4-61B96D3526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1B22D62F-62E9-4CE4-826B-10FD5511BE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>
                                            <p:graphicEl>
                                              <a:dgm id="{1B22D62F-62E9-4CE4-826B-10FD5511BE3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84C1BCE-8DE3-4CD1-8840-4FB781042B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>
                                            <p:graphicEl>
                                              <a:dgm id="{084C1BCE-8DE3-4CD1-8840-4FB781042B4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Sub>
          <a:bldDgm bld="lvl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基于视觉的智能分拣系统</a:t>
            </a: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6526FE7B-DF09-0246-866F-9F916700BD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34860440"/>
              </p:ext>
            </p:extLst>
          </p:nvPr>
        </p:nvGraphicFramePr>
        <p:xfrm>
          <a:off x="894080" y="103220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5" name="组合 4">
            <a:extLst>
              <a:ext uri="{FF2B5EF4-FFF2-40B4-BE49-F238E27FC236}">
                <a16:creationId xmlns:a16="http://schemas.microsoft.com/office/drawing/2014/main" id="{6CDD05C9-4643-4B8C-BE39-1E61317D4A96}"/>
              </a:ext>
            </a:extLst>
          </p:cNvPr>
          <p:cNvGrpSpPr/>
          <p:nvPr/>
        </p:nvGrpSpPr>
        <p:grpSpPr>
          <a:xfrm>
            <a:off x="7906270" y="1945640"/>
            <a:ext cx="5179910" cy="2296160"/>
            <a:chOff x="6758190" y="1727200"/>
            <a:chExt cx="5179910" cy="2296160"/>
          </a:xfrm>
        </p:grpSpPr>
        <p:sp>
          <p:nvSpPr>
            <p:cNvPr id="4" name="卷形: 水平 3">
              <a:extLst>
                <a:ext uri="{FF2B5EF4-FFF2-40B4-BE49-F238E27FC236}">
                  <a16:creationId xmlns:a16="http://schemas.microsoft.com/office/drawing/2014/main" id="{4A79A65D-C81F-401E-942B-98574606C5BE}"/>
                </a:ext>
              </a:extLst>
            </p:cNvPr>
            <p:cNvSpPr/>
            <p:nvPr/>
          </p:nvSpPr>
          <p:spPr>
            <a:xfrm>
              <a:off x="6758190" y="1727200"/>
              <a:ext cx="3828530" cy="2296160"/>
            </a:xfrm>
            <a:prstGeom prst="horizontalScroll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638EDB83-6EEF-6F46-B765-EC4F4FAFBDB2}"/>
                </a:ext>
              </a:extLst>
            </p:cNvPr>
            <p:cNvSpPr/>
            <p:nvPr/>
          </p:nvSpPr>
          <p:spPr>
            <a:xfrm>
              <a:off x="7156422" y="2069237"/>
              <a:ext cx="4781678" cy="16312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dirty="0">
                  <a:solidFill>
                    <a:srgbClr val="333333"/>
                  </a:solidFill>
                  <a:latin typeface="Georgia" panose="02040502050405020303" pitchFamily="18" charset="0"/>
                </a:rPr>
                <a:t>视觉图像经由</a:t>
              </a:r>
              <a:r>
                <a:rPr lang="en" altLang="zh-CN" sz="1600" dirty="0">
                  <a:solidFill>
                    <a:srgbClr val="333333"/>
                  </a:solidFill>
                  <a:latin typeface="Georgia" panose="02040502050405020303" pitchFamily="18" charset="0"/>
                </a:rPr>
                <a:t>OpenCV</a:t>
              </a:r>
              <a:r>
                <a:rPr lang="zh-CN" altLang="en-US" sz="1600" dirty="0">
                  <a:solidFill>
                    <a:srgbClr val="333333"/>
                  </a:solidFill>
                  <a:latin typeface="Georgia" panose="02040502050405020303" pitchFamily="18" charset="0"/>
                </a:rPr>
                <a:t>处理后，</a:t>
              </a:r>
              <a:endParaRPr lang="en-US" altLang="zh-CN" sz="1600" dirty="0">
                <a:solidFill>
                  <a:srgbClr val="333333"/>
                </a:solidFill>
                <a:latin typeface="Georgia" panose="02040502050405020303" pitchFamily="18" charset="0"/>
              </a:endParaRPr>
            </a:p>
            <a:p>
              <a:r>
                <a:rPr lang="zh-CN" altLang="en-US" sz="1600" dirty="0">
                  <a:solidFill>
                    <a:srgbClr val="333333"/>
                  </a:solidFill>
                  <a:latin typeface="Georgia" panose="02040502050405020303" pitchFamily="18" charset="0"/>
                </a:rPr>
                <a:t>如果识别到圆形，</a:t>
              </a:r>
              <a:endParaRPr lang="en-US" altLang="zh-CN" sz="1600" dirty="0">
                <a:solidFill>
                  <a:srgbClr val="333333"/>
                </a:solidFill>
                <a:latin typeface="Georgia" panose="02040502050405020303" pitchFamily="18" charset="0"/>
              </a:endParaRPr>
            </a:p>
            <a:p>
              <a:r>
                <a:rPr lang="zh-CN" altLang="en-US" sz="1600" dirty="0">
                  <a:solidFill>
                    <a:srgbClr val="333333"/>
                  </a:solidFill>
                  <a:latin typeface="Georgia" panose="02040502050405020303" pitchFamily="18" charset="0"/>
                </a:rPr>
                <a:t>就通过串口将信息发送给</a:t>
              </a:r>
              <a:r>
                <a:rPr lang="en" altLang="zh-CN" sz="1600" dirty="0">
                  <a:solidFill>
                    <a:srgbClr val="333333"/>
                  </a:solidFill>
                  <a:latin typeface="Georgia" panose="02040502050405020303" pitchFamily="18" charset="0"/>
                </a:rPr>
                <a:t>Arduino</a:t>
              </a:r>
              <a:r>
                <a:rPr lang="zh-CN" altLang="en" sz="1600" dirty="0">
                  <a:solidFill>
                    <a:srgbClr val="333333"/>
                  </a:solidFill>
                  <a:latin typeface="Georgia" panose="02040502050405020303" pitchFamily="18" charset="0"/>
                </a:rPr>
                <a:t>，</a:t>
              </a:r>
              <a:endParaRPr lang="en-US" altLang="zh-CN" sz="1600" dirty="0">
                <a:solidFill>
                  <a:srgbClr val="333333"/>
                </a:solidFill>
                <a:latin typeface="Georgia" panose="02040502050405020303" pitchFamily="18" charset="0"/>
              </a:endParaRPr>
            </a:p>
            <a:p>
              <a:r>
                <a:rPr lang="en" altLang="zh-CN" sz="1600" dirty="0">
                  <a:solidFill>
                    <a:srgbClr val="333333"/>
                  </a:solidFill>
                  <a:latin typeface="Georgia" panose="02040502050405020303" pitchFamily="18" charset="0"/>
                </a:rPr>
                <a:t>Arduino</a:t>
              </a:r>
              <a:r>
                <a:rPr lang="zh-CN" altLang="en-US" sz="1600" dirty="0">
                  <a:solidFill>
                    <a:srgbClr val="333333"/>
                  </a:solidFill>
                  <a:latin typeface="Georgia" panose="02040502050405020303" pitchFamily="18" charset="0"/>
                </a:rPr>
                <a:t>接收到信号后，</a:t>
              </a:r>
              <a:endParaRPr lang="en-US" altLang="zh-CN" sz="1600" dirty="0">
                <a:solidFill>
                  <a:srgbClr val="333333"/>
                </a:solidFill>
                <a:latin typeface="Georgia" panose="02040502050405020303" pitchFamily="18" charset="0"/>
              </a:endParaRPr>
            </a:p>
            <a:p>
              <a:r>
                <a:rPr lang="zh-CN" altLang="en-US" sz="1600" dirty="0">
                  <a:solidFill>
                    <a:srgbClr val="333333"/>
                  </a:solidFill>
                  <a:latin typeface="Georgia" panose="02040502050405020303" pitchFamily="18" charset="0"/>
                </a:rPr>
                <a:t>控制云台舵机转动，</a:t>
              </a:r>
              <a:endParaRPr lang="en-US" altLang="zh-CN" sz="1600" dirty="0">
                <a:solidFill>
                  <a:srgbClr val="333333"/>
                </a:solidFill>
                <a:latin typeface="Georgia" panose="02040502050405020303" pitchFamily="18" charset="0"/>
              </a:endParaRPr>
            </a:p>
            <a:p>
              <a:r>
                <a:rPr lang="zh-CN" altLang="en-US" sz="1600" dirty="0">
                  <a:solidFill>
                    <a:srgbClr val="333333"/>
                  </a:solidFill>
                  <a:latin typeface="Georgia" panose="02040502050405020303" pitchFamily="18" charset="0"/>
                </a:rPr>
                <a:t>并通过电磁铁将圆形物品分拣处理</a:t>
              </a:r>
              <a:endParaRPr lang="zh-CN" alt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61361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视觉识别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32746BF-778F-FE42-BCEC-AE9853CFA4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790" b="8790"/>
          <a:stretch/>
        </p:blipFill>
        <p:spPr>
          <a:xfrm>
            <a:off x="6376139" y="2205079"/>
            <a:ext cx="5041900" cy="44704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8E58B72-2453-F541-9200-B2391EC9EF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894" y="3098799"/>
            <a:ext cx="4033944" cy="2731505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A165B566-6225-5E46-A6CB-F7F40273BD0F}"/>
              </a:ext>
            </a:extLst>
          </p:cNvPr>
          <p:cNvSpPr/>
          <p:nvPr/>
        </p:nvSpPr>
        <p:spPr>
          <a:xfrm>
            <a:off x="1198398" y="1370218"/>
            <a:ext cx="1021964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333333"/>
                </a:solidFill>
                <a:latin typeface="Georgia" panose="02040502050405020303" pitchFamily="18" charset="0"/>
              </a:rPr>
              <a:t>使用</a:t>
            </a:r>
            <a:r>
              <a:rPr lang="zh-CN" altLang="en-US" sz="2000" b="1" dirty="0">
                <a:solidFill>
                  <a:srgbClr val="FF0000"/>
                </a:solidFill>
                <a:latin typeface="Georgia" panose="02040502050405020303" pitchFamily="18" charset="0"/>
              </a:rPr>
              <a:t>霍夫变换</a:t>
            </a:r>
            <a:r>
              <a:rPr lang="zh-CN" altLang="en-US" sz="2000" dirty="0">
                <a:solidFill>
                  <a:srgbClr val="333333"/>
                </a:solidFill>
                <a:latin typeface="Georgia" panose="02040502050405020303" pitchFamily="18" charset="0"/>
              </a:rPr>
              <a:t>来实现圆形检测。</a:t>
            </a:r>
            <a:endParaRPr lang="en-US" altLang="zh-CN" sz="2000" dirty="0">
              <a:solidFill>
                <a:srgbClr val="333333"/>
              </a:solidFill>
              <a:latin typeface="Georgia" panose="02040502050405020303" pitchFamily="18" charset="0"/>
            </a:endParaRPr>
          </a:p>
          <a:p>
            <a:endParaRPr lang="en-US" altLang="zh-CN" sz="2000" dirty="0">
              <a:solidFill>
                <a:srgbClr val="333333"/>
              </a:solidFill>
              <a:latin typeface="Georgia" panose="02040502050405020303" pitchFamily="18" charset="0"/>
            </a:endParaRPr>
          </a:p>
          <a:p>
            <a:r>
              <a:rPr lang="zh-CN" altLang="en-US" sz="2000" dirty="0">
                <a:solidFill>
                  <a:srgbClr val="FF0000"/>
                </a:solidFill>
                <a:latin typeface="Georgia" panose="02040502050405020303" pitchFamily="18" charset="0"/>
              </a:rPr>
              <a:t>霍夫变换</a:t>
            </a:r>
            <a:r>
              <a:rPr lang="zh-CN" altLang="en-US" sz="2000" dirty="0">
                <a:solidFill>
                  <a:srgbClr val="333333"/>
                </a:solidFill>
                <a:latin typeface="Georgia" panose="02040502050405020303" pitchFamily="18" charset="0"/>
              </a:rPr>
              <a:t>是一种计算机视觉特征提取技术，可以在图像中检测到直线、圆形等各种特征。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958066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传送设施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618BA88-52B4-1A47-9F17-5F504E0360B4}"/>
              </a:ext>
            </a:extLst>
          </p:cNvPr>
          <p:cNvSpPr/>
          <p:nvPr/>
        </p:nvSpPr>
        <p:spPr>
          <a:xfrm>
            <a:off x="2206039" y="5325966"/>
            <a:ext cx="897988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333333"/>
                </a:solidFill>
                <a:latin typeface="Georgia" panose="02040502050405020303" pitchFamily="18" charset="0"/>
              </a:rPr>
              <a:t>使用乐高套件来搭建</a:t>
            </a:r>
            <a:r>
              <a:rPr lang="zh-CN" altLang="en-US" sz="2000" dirty="0">
                <a:solidFill>
                  <a:srgbClr val="FF0000"/>
                </a:solidFill>
                <a:latin typeface="Georgia" panose="02040502050405020303" pitchFamily="18" charset="0"/>
              </a:rPr>
              <a:t>传送装置</a:t>
            </a:r>
            <a:r>
              <a:rPr lang="zh-CN" altLang="en-US" sz="2000" dirty="0">
                <a:solidFill>
                  <a:srgbClr val="333333"/>
                </a:solidFill>
                <a:latin typeface="Georgia" panose="02040502050405020303" pitchFamily="18" charset="0"/>
              </a:rPr>
              <a:t>和</a:t>
            </a:r>
            <a:r>
              <a:rPr lang="zh-CN" altLang="en-US" sz="2000" dirty="0">
                <a:solidFill>
                  <a:srgbClr val="FF0000"/>
                </a:solidFill>
                <a:latin typeface="Georgia" panose="02040502050405020303" pitchFamily="18" charset="0"/>
              </a:rPr>
              <a:t>分类回收箱</a:t>
            </a:r>
            <a:r>
              <a:rPr lang="zh-CN" altLang="en-US" sz="2000" dirty="0">
                <a:solidFill>
                  <a:srgbClr val="333333"/>
                </a:solidFill>
                <a:latin typeface="Georgia" panose="02040502050405020303" pitchFamily="18" charset="0"/>
              </a:rPr>
              <a:t>，</a:t>
            </a:r>
            <a:endParaRPr lang="en-US" altLang="zh-CN" sz="2000" dirty="0">
              <a:solidFill>
                <a:srgbClr val="333333"/>
              </a:solidFill>
              <a:latin typeface="Georgia" panose="02040502050405020303" pitchFamily="18" charset="0"/>
            </a:endParaRPr>
          </a:p>
          <a:p>
            <a:endParaRPr lang="en-US" altLang="zh-CN" sz="2000" dirty="0">
              <a:solidFill>
                <a:srgbClr val="333333"/>
              </a:solidFill>
              <a:latin typeface="Georgia" panose="02040502050405020303" pitchFamily="18" charset="0"/>
            </a:endParaRPr>
          </a:p>
          <a:p>
            <a:r>
              <a:rPr lang="zh-CN" altLang="en-US" sz="2000" dirty="0">
                <a:solidFill>
                  <a:srgbClr val="333333"/>
                </a:solidFill>
                <a:latin typeface="Georgia" panose="02040502050405020303" pitchFamily="18" charset="0"/>
              </a:rPr>
              <a:t>通电后，传送带以匀速缓慢转动。在上放置各种待检测的物体。</a:t>
            </a:r>
            <a:endParaRPr lang="zh-CN" altLang="en-US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EFFCE46-AB9E-0E49-A174-8AF50D0DAD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3356" y="921297"/>
            <a:ext cx="7211183" cy="440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269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动手实践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FCE0EDB-5D25-4E4B-B259-E0E1E6F25BD4}"/>
              </a:ext>
            </a:extLst>
          </p:cNvPr>
          <p:cNvSpPr/>
          <p:nvPr/>
        </p:nvSpPr>
        <p:spPr>
          <a:xfrm>
            <a:off x="1180537" y="2021691"/>
            <a:ext cx="9024219" cy="2814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000" b="1" dirty="0">
                <a:solidFill>
                  <a:srgbClr val="EEAF34"/>
                </a:solidFill>
              </a:rPr>
              <a:t>小组合作组装小车</a:t>
            </a:r>
            <a:endParaRPr lang="en-US" altLang="zh-CN" sz="20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000" b="1" dirty="0">
                <a:solidFill>
                  <a:srgbClr val="EEAF34"/>
                </a:solidFill>
              </a:rPr>
              <a:t>小组合作组装传送带</a:t>
            </a:r>
            <a:endParaRPr lang="en-US" altLang="zh-CN" sz="20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000" b="1" dirty="0">
                <a:solidFill>
                  <a:srgbClr val="EEAF34"/>
                </a:solidFill>
              </a:rPr>
              <a:t>使用远程桌面或</a:t>
            </a:r>
            <a:r>
              <a:rPr lang="en" altLang="zh-CN" sz="2000" b="1" dirty="0">
                <a:solidFill>
                  <a:srgbClr val="EEAF34"/>
                </a:solidFill>
              </a:rPr>
              <a:t>HDMI</a:t>
            </a:r>
            <a:r>
              <a:rPr lang="zh-CN" altLang="en-US" sz="2000" b="1" dirty="0">
                <a:solidFill>
                  <a:srgbClr val="EEAF34"/>
                </a:solidFill>
              </a:rPr>
              <a:t>视频输出连接到树莓派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000" b="1" dirty="0">
                <a:solidFill>
                  <a:srgbClr val="EEAF34"/>
                </a:solidFill>
              </a:rPr>
              <a:t>打开终端，输入</a:t>
            </a:r>
            <a:r>
              <a:rPr lang="en" altLang="zh-CN" sz="2000" b="1" dirty="0">
                <a:solidFill>
                  <a:srgbClr val="EEAF34"/>
                </a:solidFill>
              </a:rPr>
              <a:t>cd ~/learn-ai/codes/chapter4/classifier/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000" b="1" dirty="0">
                <a:solidFill>
                  <a:srgbClr val="EEAF34"/>
                </a:solidFill>
              </a:rPr>
              <a:t>输入</a:t>
            </a:r>
            <a:r>
              <a:rPr lang="en" altLang="zh-CN" sz="2000" b="1" dirty="0">
                <a:solidFill>
                  <a:srgbClr val="EEAF34"/>
                </a:solidFill>
              </a:rPr>
              <a:t>python </a:t>
            </a:r>
            <a:r>
              <a:rPr lang="en" altLang="zh-CN" sz="2000" b="1" dirty="0" err="1">
                <a:solidFill>
                  <a:srgbClr val="EEAF34"/>
                </a:solidFill>
              </a:rPr>
              <a:t>classifier.py</a:t>
            </a:r>
            <a:endParaRPr lang="en" altLang="zh-CN" sz="20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endParaRPr lang="en-US" altLang="zh-CN" sz="2000" b="1" dirty="0">
              <a:solidFill>
                <a:srgbClr val="EEAF3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6056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简约扁平风企业发生历程时间轴图表PPT模板"/>
</p:tagLst>
</file>

<file path=ppt/theme/theme1.xml><?xml version="1.0" encoding="utf-8"?>
<a:theme xmlns:a="http://schemas.openxmlformats.org/drawingml/2006/main" name="Office Theme">
  <a:themeElements>
    <a:clrScheme name="BEST autumn red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F08300"/>
      </a:accent1>
      <a:accent2>
        <a:srgbClr val="66B3E1"/>
      </a:accent2>
      <a:accent3>
        <a:srgbClr val="1165A0"/>
      </a:accent3>
      <a:accent4>
        <a:srgbClr val="EBA417"/>
      </a:accent4>
      <a:accent5>
        <a:srgbClr val="2E9EDA"/>
      </a:accent5>
      <a:accent6>
        <a:srgbClr val="053675"/>
      </a:accent6>
      <a:hlink>
        <a:srgbClr val="4472C4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EST autumn red">
    <a:dk1>
      <a:srgbClr val="000000"/>
    </a:dk1>
    <a:lt1>
      <a:srgbClr val="FFFFFF"/>
    </a:lt1>
    <a:dk2>
      <a:srgbClr val="768395"/>
    </a:dk2>
    <a:lt2>
      <a:srgbClr val="F0F0F0"/>
    </a:lt2>
    <a:accent1>
      <a:srgbClr val="F08300"/>
    </a:accent1>
    <a:accent2>
      <a:srgbClr val="66B3E1"/>
    </a:accent2>
    <a:accent3>
      <a:srgbClr val="1165A0"/>
    </a:accent3>
    <a:accent4>
      <a:srgbClr val="EBA417"/>
    </a:accent4>
    <a:accent5>
      <a:srgbClr val="2E9EDA"/>
    </a:accent5>
    <a:accent6>
      <a:srgbClr val="053675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2147</TotalTime>
  <Words>405</Words>
  <Application>Microsoft Office PowerPoint</Application>
  <PresentationFormat>宽屏</PresentationFormat>
  <Paragraphs>70</Paragraphs>
  <Slides>10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Raleway</vt:lpstr>
      <vt:lpstr>等线</vt:lpstr>
      <vt:lpstr>华文中宋</vt:lpstr>
      <vt:lpstr>庞门正道标题体</vt:lpstr>
      <vt:lpstr>微软雅黑</vt:lpstr>
      <vt:lpstr>Arial</vt:lpstr>
      <vt:lpstr>Calibri</vt:lpstr>
      <vt:lpstr>Georgia</vt:lpstr>
      <vt:lpstr>Wingdings</vt:lpstr>
      <vt:lpstr>Office Theme</vt:lpstr>
      <vt:lpstr>PowerPoint 演示文稿</vt:lpstr>
      <vt:lpstr>智慧物流</vt:lpstr>
      <vt:lpstr>智慧物流</vt:lpstr>
      <vt:lpstr>活动目标</vt:lpstr>
      <vt:lpstr>硬件准备</vt:lpstr>
      <vt:lpstr>基于视觉的智能分拣系统</vt:lpstr>
      <vt:lpstr>视觉识别</vt:lpstr>
      <vt:lpstr>传送设施</vt:lpstr>
      <vt:lpstr>动手实践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简约扁平风企业发生历程时间轴图表PPT模板</dc:title>
  <dc:creator>lenovo</dc:creator>
  <cp:lastModifiedBy>王 宇菲</cp:lastModifiedBy>
  <cp:revision>171</cp:revision>
  <dcterms:created xsi:type="dcterms:W3CDTF">2018-04-01T09:12:50Z</dcterms:created>
  <dcterms:modified xsi:type="dcterms:W3CDTF">2019-08-20T05:45:19Z</dcterms:modified>
</cp:coreProperties>
</file>

<file path=docProps/thumbnail.jpeg>
</file>